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6"/>
  </p:notesMasterIdLst>
  <p:sldIdLst>
    <p:sldId id="257" r:id="rId6"/>
    <p:sldId id="307" r:id="rId7"/>
    <p:sldId id="304" r:id="rId8"/>
    <p:sldId id="312" r:id="rId9"/>
    <p:sldId id="313" r:id="rId10"/>
    <p:sldId id="310" r:id="rId11"/>
    <p:sldId id="311" r:id="rId12"/>
    <p:sldId id="308" r:id="rId13"/>
    <p:sldId id="305" r:id="rId14"/>
    <p:sldId id="309" r:id="rId15"/>
  </p:sldIdLst>
  <p:sldSz cx="9144000" cy="6858000" type="screen4x3"/>
  <p:notesSz cx="7010400" cy="92964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F6DE"/>
    <a:srgbClr val="E5E0C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B1A830-06B4-432B-8CFF-D25AC8EEC7A4}" v="5" dt="2024-02-28T19:41:12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707" autoAdjust="0"/>
  </p:normalViewPr>
  <p:slideViewPr>
    <p:cSldViewPr snapToGrid="0">
      <p:cViewPr varScale="1">
        <p:scale>
          <a:sx n="59" d="100"/>
          <a:sy n="59" d="100"/>
        </p:scale>
        <p:origin x="1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intana, Francisco - MRP-APHIS" userId="d231e22f-a6ac-4783-9a90-2c1cb8c32274" providerId="ADAL" clId="{6FC4DBBF-0EF0-456F-8D60-81824FD741E3}"/>
    <pc:docChg chg="undo redo custSel addSld modSld sldOrd">
      <pc:chgData name="Quintana, Francisco - MRP-APHIS" userId="d231e22f-a6ac-4783-9a90-2c1cb8c32274" providerId="ADAL" clId="{6FC4DBBF-0EF0-456F-8D60-81824FD741E3}" dt="2023-12-08T03:21:39.133" v="1551" actId="20577"/>
      <pc:docMkLst>
        <pc:docMk/>
      </pc:docMkLst>
      <pc:sldChg chg="modSp mod">
        <pc:chgData name="Quintana, Francisco - MRP-APHIS" userId="d231e22f-a6ac-4783-9a90-2c1cb8c32274" providerId="ADAL" clId="{6FC4DBBF-0EF0-456F-8D60-81824FD741E3}" dt="2023-12-08T03:10:03.596" v="1204" actId="20577"/>
        <pc:sldMkLst>
          <pc:docMk/>
          <pc:sldMk cId="3277666725" sldId="257"/>
        </pc:sldMkLst>
        <pc:spChg chg="mod">
          <ac:chgData name="Quintana, Francisco - MRP-APHIS" userId="d231e22f-a6ac-4783-9a90-2c1cb8c32274" providerId="ADAL" clId="{6FC4DBBF-0EF0-456F-8D60-81824FD741E3}" dt="2023-12-08T00:43:40.793" v="662" actId="27636"/>
          <ac:spMkLst>
            <pc:docMk/>
            <pc:sldMk cId="3277666725" sldId="257"/>
            <ac:spMk id="3" creationId="{00000000-0000-0000-0000-000000000000}"/>
          </ac:spMkLst>
        </pc:spChg>
        <pc:spChg chg="mod">
          <ac:chgData name="Quintana, Francisco - MRP-APHIS" userId="d231e22f-a6ac-4783-9a90-2c1cb8c32274" providerId="ADAL" clId="{6FC4DBBF-0EF0-456F-8D60-81824FD741E3}" dt="2023-12-08T03:10:03.596" v="1204" actId="20577"/>
          <ac:spMkLst>
            <pc:docMk/>
            <pc:sldMk cId="3277666725" sldId="257"/>
            <ac:spMk id="8" creationId="{00000000-0000-0000-0000-000000000000}"/>
          </ac:spMkLst>
        </pc:spChg>
      </pc:sldChg>
      <pc:sldChg chg="modSp mod">
        <pc:chgData name="Quintana, Francisco - MRP-APHIS" userId="d231e22f-a6ac-4783-9a90-2c1cb8c32274" providerId="ADAL" clId="{6FC4DBBF-0EF0-456F-8D60-81824FD741E3}" dt="2023-12-08T03:17:12.874" v="1235" actId="6549"/>
        <pc:sldMkLst>
          <pc:docMk/>
          <pc:sldMk cId="2345331181" sldId="304"/>
        </pc:sldMkLst>
        <pc:spChg chg="mod">
          <ac:chgData name="Quintana, Francisco - MRP-APHIS" userId="d231e22f-a6ac-4783-9a90-2c1cb8c32274" providerId="ADAL" clId="{6FC4DBBF-0EF0-456F-8D60-81824FD741E3}" dt="2023-12-08T03:17:12.874" v="1235" actId="6549"/>
          <ac:spMkLst>
            <pc:docMk/>
            <pc:sldMk cId="2345331181" sldId="304"/>
            <ac:spMk id="3" creationId="{ADE873CB-AD12-B38F-B289-49CAFE685609}"/>
          </ac:spMkLst>
        </pc:spChg>
      </pc:sldChg>
      <pc:sldChg chg="modSp mod">
        <pc:chgData name="Quintana, Francisco - MRP-APHIS" userId="d231e22f-a6ac-4783-9a90-2c1cb8c32274" providerId="ADAL" clId="{6FC4DBBF-0EF0-456F-8D60-81824FD741E3}" dt="2023-12-08T03:14:35.610" v="1231" actId="20577"/>
        <pc:sldMkLst>
          <pc:docMk/>
          <pc:sldMk cId="2093044240" sldId="305"/>
        </pc:sldMkLst>
        <pc:spChg chg="mod">
          <ac:chgData name="Quintana, Francisco - MRP-APHIS" userId="d231e22f-a6ac-4783-9a90-2c1cb8c32274" providerId="ADAL" clId="{6FC4DBBF-0EF0-456F-8D60-81824FD741E3}" dt="2023-12-08T03:14:35.610" v="1231" actId="20577"/>
          <ac:spMkLst>
            <pc:docMk/>
            <pc:sldMk cId="2093044240" sldId="305"/>
            <ac:spMk id="3" creationId="{BDCF6BE3-9A45-C2E1-FE38-D1DFD99CA912}"/>
          </ac:spMkLst>
        </pc:spChg>
      </pc:sldChg>
      <pc:sldChg chg="modSp mod">
        <pc:chgData name="Quintana, Francisco - MRP-APHIS" userId="d231e22f-a6ac-4783-9a90-2c1cb8c32274" providerId="ADAL" clId="{6FC4DBBF-0EF0-456F-8D60-81824FD741E3}" dt="2023-12-08T02:51:52.817" v="965" actId="20577"/>
        <pc:sldMkLst>
          <pc:docMk/>
          <pc:sldMk cId="2593468039" sldId="307"/>
        </pc:sldMkLst>
        <pc:spChg chg="mod">
          <ac:chgData name="Quintana, Francisco - MRP-APHIS" userId="d231e22f-a6ac-4783-9a90-2c1cb8c32274" providerId="ADAL" clId="{6FC4DBBF-0EF0-456F-8D60-81824FD741E3}" dt="2023-12-08T02:51:52.817" v="965" actId="20577"/>
          <ac:spMkLst>
            <pc:docMk/>
            <pc:sldMk cId="2593468039" sldId="307"/>
            <ac:spMk id="3" creationId="{5C4E4761-D05A-2CF1-F95E-243F8CF12F0D}"/>
          </ac:spMkLst>
        </pc:spChg>
      </pc:sldChg>
      <pc:sldChg chg="modSp mod">
        <pc:chgData name="Quintana, Francisco - MRP-APHIS" userId="d231e22f-a6ac-4783-9a90-2c1cb8c32274" providerId="ADAL" clId="{6FC4DBBF-0EF0-456F-8D60-81824FD741E3}" dt="2023-12-08T03:21:39.133" v="1551" actId="20577"/>
        <pc:sldMkLst>
          <pc:docMk/>
          <pc:sldMk cId="3167419613" sldId="309"/>
        </pc:sldMkLst>
        <pc:spChg chg="mod">
          <ac:chgData name="Quintana, Francisco - MRP-APHIS" userId="d231e22f-a6ac-4783-9a90-2c1cb8c32274" providerId="ADAL" clId="{6FC4DBBF-0EF0-456F-8D60-81824FD741E3}" dt="2023-12-08T03:21:39.133" v="1551" actId="20577"/>
          <ac:spMkLst>
            <pc:docMk/>
            <pc:sldMk cId="3167419613" sldId="309"/>
            <ac:spMk id="3" creationId="{EB1B5D70-5C74-2759-A1E5-88F4FF65D483}"/>
          </ac:spMkLst>
        </pc:spChg>
      </pc:sldChg>
      <pc:sldChg chg="delSp modSp new mod ord">
        <pc:chgData name="Quintana, Francisco - MRP-APHIS" userId="d231e22f-a6ac-4783-9a90-2c1cb8c32274" providerId="ADAL" clId="{6FC4DBBF-0EF0-456F-8D60-81824FD741E3}" dt="2023-12-08T03:07:19.538" v="1138" actId="1076"/>
        <pc:sldMkLst>
          <pc:docMk/>
          <pc:sldMk cId="3511628423" sldId="310"/>
        </pc:sldMkLst>
        <pc:spChg chg="del mod">
          <ac:chgData name="Quintana, Francisco - MRP-APHIS" userId="d231e22f-a6ac-4783-9a90-2c1cb8c32274" providerId="ADAL" clId="{6FC4DBBF-0EF0-456F-8D60-81824FD741E3}" dt="2023-12-08T03:07:15.832" v="1136" actId="478"/>
          <ac:spMkLst>
            <pc:docMk/>
            <pc:sldMk cId="3511628423" sldId="310"/>
            <ac:spMk id="2" creationId="{41E81172-05A9-8A6C-0931-E9CBA3098995}"/>
          </ac:spMkLst>
        </pc:spChg>
        <pc:spChg chg="mod">
          <ac:chgData name="Quintana, Francisco - MRP-APHIS" userId="d231e22f-a6ac-4783-9a90-2c1cb8c32274" providerId="ADAL" clId="{6FC4DBBF-0EF0-456F-8D60-81824FD741E3}" dt="2023-12-08T03:07:19.538" v="1138" actId="1076"/>
          <ac:spMkLst>
            <pc:docMk/>
            <pc:sldMk cId="3511628423" sldId="310"/>
            <ac:spMk id="3" creationId="{6EC1E836-3D6F-10AF-0633-D4B4D83FF928}"/>
          </ac:spMkLst>
        </pc:spChg>
      </pc:sldChg>
    </pc:docChg>
  </pc:docChgLst>
  <pc:docChgLst>
    <pc:chgData name="Quintana, Francisco - MRP-APHIS" userId="d231e22f-a6ac-4783-9a90-2c1cb8c32274" providerId="ADAL" clId="{EB558DAA-8FB7-43BA-8C4B-E27C2268A848}"/>
    <pc:docChg chg="undo redo custSel addSld delSld modSld sldOrd modMainMaster modNotesMaster">
      <pc:chgData name="Quintana, Francisco - MRP-APHIS" userId="d231e22f-a6ac-4783-9a90-2c1cb8c32274" providerId="ADAL" clId="{EB558DAA-8FB7-43BA-8C4B-E27C2268A848}" dt="2023-10-05T15:21:43.576" v="5199" actId="20577"/>
      <pc:docMkLst>
        <pc:docMk/>
      </pc:docMkLst>
      <pc:sldChg chg="delSp modSp mod">
        <pc:chgData name="Quintana, Francisco - MRP-APHIS" userId="d231e22f-a6ac-4783-9a90-2c1cb8c32274" providerId="ADAL" clId="{EB558DAA-8FB7-43BA-8C4B-E27C2268A848}" dt="2023-09-25T23:00:11.013" v="698" actId="1076"/>
        <pc:sldMkLst>
          <pc:docMk/>
          <pc:sldMk cId="3277666725" sldId="257"/>
        </pc:sldMkLst>
        <pc:spChg chg="mod">
          <ac:chgData name="Quintana, Francisco - MRP-APHIS" userId="d231e22f-a6ac-4783-9a90-2c1cb8c32274" providerId="ADAL" clId="{EB558DAA-8FB7-43BA-8C4B-E27C2268A848}" dt="2023-09-25T22:33:51.064" v="255" actId="1076"/>
          <ac:spMkLst>
            <pc:docMk/>
            <pc:sldMk cId="3277666725" sldId="257"/>
            <ac:spMk id="3" creationId="{00000000-0000-0000-0000-000000000000}"/>
          </ac:spMkLst>
        </pc:spChg>
        <pc:spChg chg="del mod">
          <ac:chgData name="Quintana, Francisco - MRP-APHIS" userId="d231e22f-a6ac-4783-9a90-2c1cb8c32274" providerId="ADAL" clId="{EB558DAA-8FB7-43BA-8C4B-E27C2268A848}" dt="2023-09-25T22:34:03.554" v="259"/>
          <ac:spMkLst>
            <pc:docMk/>
            <pc:sldMk cId="3277666725" sldId="257"/>
            <ac:spMk id="7" creationId="{7CAB7798-9B7C-1253-D94A-A0E4D77DEA2E}"/>
          </ac:spMkLst>
        </pc:spChg>
        <pc:spChg chg="mod">
          <ac:chgData name="Quintana, Francisco - MRP-APHIS" userId="d231e22f-a6ac-4783-9a90-2c1cb8c32274" providerId="ADAL" clId="{EB558DAA-8FB7-43BA-8C4B-E27C2268A848}" dt="2023-09-25T23:00:11.013" v="698" actId="1076"/>
          <ac:spMkLst>
            <pc:docMk/>
            <pc:sldMk cId="3277666725" sldId="257"/>
            <ac:spMk id="8" creationId="{00000000-0000-0000-0000-000000000000}"/>
          </ac:spMkLst>
        </pc:spChg>
      </pc:sldChg>
      <pc:sldChg chg="modSp del modNotes">
        <pc:chgData name="Quintana, Francisco - MRP-APHIS" userId="d231e22f-a6ac-4783-9a90-2c1cb8c32274" providerId="ADAL" clId="{EB558DAA-8FB7-43BA-8C4B-E27C2268A848}" dt="2023-09-25T22:31:23.069" v="19" actId="47"/>
        <pc:sldMkLst>
          <pc:docMk/>
          <pc:sldMk cId="395410109" sldId="258"/>
        </pc:sldMkLst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395410109" sldId="258"/>
            <ac:picMk id="7" creationId="{716BED9D-DFE6-F466-570B-0DEC45D36B13}"/>
          </ac:picMkLst>
        </pc:picChg>
      </pc:sldChg>
      <pc:sldChg chg="modSp del modNotes">
        <pc:chgData name="Quintana, Francisco - MRP-APHIS" userId="d231e22f-a6ac-4783-9a90-2c1cb8c32274" providerId="ADAL" clId="{EB558DAA-8FB7-43BA-8C4B-E27C2268A848}" dt="2023-09-25T22:31:21.153" v="7" actId="47"/>
        <pc:sldMkLst>
          <pc:docMk/>
          <pc:sldMk cId="1151251204" sldId="259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1151251204" sldId="259"/>
            <ac:spMk id="10" creationId="{8681B123-74E4-C017-42F9-EFEA4C52EAEC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1151251204" sldId="259"/>
            <ac:spMk id="41" creationId="{00000000-0000-0000-0000-000000000000}"/>
          </ac:spMkLst>
        </pc:spChg>
        <pc:graphicFrameChg chg="mod">
          <ac:chgData name="Quintana, Francisco - MRP-APHIS" userId="d231e22f-a6ac-4783-9a90-2c1cb8c32274" providerId="ADAL" clId="{EB558DAA-8FB7-43BA-8C4B-E27C2268A848}" dt="2023-09-25T22:31:01.851" v="0"/>
          <ac:graphicFrameMkLst>
            <pc:docMk/>
            <pc:sldMk cId="1151251204" sldId="259"/>
            <ac:graphicFrameMk id="4" creationId="{3AB34999-6B4D-F858-A83C-74D8026723EB}"/>
          </ac:graphicFrameMkLst>
        </pc:graphicFrameChg>
      </pc:sldChg>
      <pc:sldChg chg="modSp del modNotes">
        <pc:chgData name="Quintana, Francisco - MRP-APHIS" userId="d231e22f-a6ac-4783-9a90-2c1cb8c32274" providerId="ADAL" clId="{EB558DAA-8FB7-43BA-8C4B-E27C2268A848}" dt="2023-09-25T22:31:21.601" v="10" actId="47"/>
        <pc:sldMkLst>
          <pc:docMk/>
          <pc:sldMk cId="2106596099" sldId="260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106596099" sldId="260"/>
            <ac:spMk id="8" creationId="{45AA07D6-D3B4-04AE-7332-3A1B414AF7B1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106596099" sldId="260"/>
            <ac:spMk id="9" creationId="{00000000-0000-0000-0000-000000000000}"/>
          </ac:spMkLst>
        </pc:sp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2106596099" sldId="260"/>
            <ac:picMk id="4" creationId="{4FB805B5-ACAF-0397-8EA4-EDA6AFB6F813}"/>
          </ac:picMkLst>
        </pc:picChg>
      </pc:sldChg>
      <pc:sldChg chg="modSp del">
        <pc:chgData name="Quintana, Francisco - MRP-APHIS" userId="d231e22f-a6ac-4783-9a90-2c1cb8c32274" providerId="ADAL" clId="{EB558DAA-8FB7-43BA-8C4B-E27C2268A848}" dt="2023-09-25T22:31:21.756" v="11" actId="47"/>
        <pc:sldMkLst>
          <pc:docMk/>
          <pc:sldMk cId="3869416842" sldId="261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869416842" sldId="261"/>
            <ac:spMk id="4" creationId="{512CD78D-22AE-721A-3757-9B1A47E7792C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869416842" sldId="261"/>
            <ac:spMk id="5" creationId="{00000000-0000-0000-0000-000000000000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1.899" v="12" actId="47"/>
        <pc:sldMkLst>
          <pc:docMk/>
          <pc:sldMk cId="2196338792" sldId="263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196338792" sldId="263"/>
            <ac:spMk id="2" creationId="{174AC239-CB99-E78A-748D-F2CBFB074163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196338792" sldId="263"/>
            <ac:spMk id="6" creationId="{00000000-0000-0000-0000-000000000000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2.249" v="14" actId="47"/>
        <pc:sldMkLst>
          <pc:docMk/>
          <pc:sldMk cId="4063908843" sldId="264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063908843" sldId="264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063908843" sldId="264"/>
            <ac:spMk id="7" creationId="{8B6548E7-6117-D7EC-A6F8-A8A41F5A1627}"/>
          </ac:spMkLst>
        </pc:spChg>
      </pc:sldChg>
      <pc:sldChg chg="modSp del modNotes">
        <pc:chgData name="Quintana, Francisco - MRP-APHIS" userId="d231e22f-a6ac-4783-9a90-2c1cb8c32274" providerId="ADAL" clId="{EB558DAA-8FB7-43BA-8C4B-E27C2268A848}" dt="2023-09-25T22:31:22.074" v="13" actId="47"/>
        <pc:sldMkLst>
          <pc:docMk/>
          <pc:sldMk cId="410399522" sldId="265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10399522" sldId="265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10399522" sldId="265"/>
            <ac:spMk id="6" creationId="{D2CE99E5-7110-59BE-8340-DAD57A9C1C38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1.430" v="9" actId="47"/>
        <pc:sldMkLst>
          <pc:docMk/>
          <pc:sldMk cId="2860717059" sldId="266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860717059" sldId="266"/>
            <ac:spMk id="2" creationId="{00000000-0000-0000-0000-000000000000}"/>
          </ac:spMkLst>
        </pc:sp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2860717059" sldId="266"/>
            <ac:picMk id="3" creationId="{BE099619-3D03-0445-F6DD-CA2819814EC4}"/>
          </ac:picMkLst>
        </pc:picChg>
      </pc:sldChg>
      <pc:sldChg chg="modSp del">
        <pc:chgData name="Quintana, Francisco - MRP-APHIS" userId="d231e22f-a6ac-4783-9a90-2c1cb8c32274" providerId="ADAL" clId="{EB558DAA-8FB7-43BA-8C4B-E27C2268A848}" dt="2023-09-25T22:31:23.259" v="20" actId="47"/>
        <pc:sldMkLst>
          <pc:docMk/>
          <pc:sldMk cId="3724086512" sldId="275"/>
        </pc:sldMkLst>
        <pc:graphicFrameChg chg="mod">
          <ac:chgData name="Quintana, Francisco - MRP-APHIS" userId="d231e22f-a6ac-4783-9a90-2c1cb8c32274" providerId="ADAL" clId="{EB558DAA-8FB7-43BA-8C4B-E27C2268A848}" dt="2023-09-25T22:31:01.851" v="0"/>
          <ac:graphicFrameMkLst>
            <pc:docMk/>
            <pc:sldMk cId="3724086512" sldId="275"/>
            <ac:graphicFrameMk id="3" creationId="{31742351-DC7E-703B-B926-2FA93371292B}"/>
          </ac:graphicFrameMkLst>
        </pc:graphicFrameChg>
      </pc:sldChg>
      <pc:sldChg chg="modSp del modNotes">
        <pc:chgData name="Quintana, Francisco - MRP-APHIS" userId="d231e22f-a6ac-4783-9a90-2c1cb8c32274" providerId="ADAL" clId="{EB558DAA-8FB7-43BA-8C4B-E27C2268A848}" dt="2023-09-25T22:31:20.801" v="6" actId="47"/>
        <pc:sldMkLst>
          <pc:docMk/>
          <pc:sldMk cId="3206765963" sldId="282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206765963" sldId="282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206765963" sldId="282"/>
            <ac:spMk id="27" creationId="{7EEB9041-BD85-B2CD-E767-CA1A72B9A86B}"/>
          </ac:spMkLst>
        </pc:sp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3206765963" sldId="282"/>
            <ac:picMk id="26" creationId="{C7233D7C-0EC5-EA66-15FF-959D2E36CB1F}"/>
          </ac:picMkLst>
        </pc:pic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3206765963" sldId="282"/>
            <ac:picMk id="31" creationId="{2441FA39-0F5E-5EB5-4AFA-861C1EEA5E72}"/>
          </ac:picMkLst>
        </pc:picChg>
      </pc:sldChg>
      <pc:sldChg chg="modSp del ord">
        <pc:chgData name="Quintana, Francisco - MRP-APHIS" userId="d231e22f-a6ac-4783-9a90-2c1cb8c32274" providerId="ADAL" clId="{EB558DAA-8FB7-43BA-8C4B-E27C2268A848}" dt="2023-09-25T22:31:18.797" v="3" actId="47"/>
        <pc:sldMkLst>
          <pc:docMk/>
          <pc:sldMk cId="3631958475" sldId="291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631958475" sldId="291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3631958475" sldId="291"/>
            <ac:spMk id="10" creationId="{00000000-0000-0000-0000-000000000000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3.484" v="21" actId="47"/>
        <pc:sldMkLst>
          <pc:docMk/>
          <pc:sldMk cId="1456492209" sldId="292"/>
        </pc:sldMkLst>
        <pc:graphicFrameChg chg="mod">
          <ac:chgData name="Quintana, Francisco - MRP-APHIS" userId="d231e22f-a6ac-4783-9a90-2c1cb8c32274" providerId="ADAL" clId="{EB558DAA-8FB7-43BA-8C4B-E27C2268A848}" dt="2023-09-25T22:31:01.851" v="0"/>
          <ac:graphicFrameMkLst>
            <pc:docMk/>
            <pc:sldMk cId="1456492209" sldId="292"/>
            <ac:graphicFrameMk id="2" creationId="{DD50C967-6E25-E376-AF0E-A524526BB9E5}"/>
          </ac:graphicFrameMkLst>
        </pc:graphicFrameChg>
      </pc:sldChg>
      <pc:sldChg chg="modSp del">
        <pc:chgData name="Quintana, Francisco - MRP-APHIS" userId="d231e22f-a6ac-4783-9a90-2c1cb8c32274" providerId="ADAL" clId="{EB558DAA-8FB7-43BA-8C4B-E27C2268A848}" dt="2023-09-25T22:31:21.263" v="8" actId="47"/>
        <pc:sldMkLst>
          <pc:docMk/>
          <pc:sldMk cId="789376116" sldId="298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789376116" sldId="298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789376116" sldId="298"/>
            <ac:spMk id="10" creationId="{89CA285B-50A5-55CA-39CE-344B4B674A3E}"/>
          </ac:spMkLst>
        </pc:sp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789376116" sldId="298"/>
            <ac:picMk id="8" creationId="{119AAA8E-FDCF-0007-B946-4EFD23910CBB}"/>
          </ac:picMkLst>
        </pc:pic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k cId="789376116" sldId="298"/>
            <ac:picMk id="9" creationId="{7B56C8AE-0D7B-EF6F-1C03-0043FE0FA946}"/>
          </ac:picMkLst>
        </pc:picChg>
      </pc:sldChg>
      <pc:sldChg chg="modSp del">
        <pc:chgData name="Quintana, Francisco - MRP-APHIS" userId="d231e22f-a6ac-4783-9a90-2c1cb8c32274" providerId="ADAL" clId="{EB558DAA-8FB7-43BA-8C4B-E27C2268A848}" dt="2023-09-25T22:31:22.421" v="15" actId="47"/>
        <pc:sldMkLst>
          <pc:docMk/>
          <pc:sldMk cId="279769778" sldId="299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79769778" sldId="299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79769778" sldId="299"/>
            <ac:spMk id="3" creationId="{01E421E9-F293-F431-891C-6EDC83E09688}"/>
          </ac:spMkLst>
        </pc:spChg>
      </pc:sldChg>
      <pc:sldChg chg="modSp del modNotes">
        <pc:chgData name="Quintana, Francisco - MRP-APHIS" userId="d231e22f-a6ac-4783-9a90-2c1cb8c32274" providerId="ADAL" clId="{EB558DAA-8FB7-43BA-8C4B-E27C2268A848}" dt="2023-09-25T22:31:22.607" v="16" actId="47"/>
        <pc:sldMkLst>
          <pc:docMk/>
          <pc:sldMk cId="2413285224" sldId="301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413285224" sldId="301"/>
            <ac:spMk id="3" creationId="{3176BD01-36D4-71C0-51E6-38DA680BF811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413285224" sldId="301"/>
            <ac:spMk id="6147" creationId="{00000000-0000-0000-0000-000000000000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2.734" v="17" actId="47"/>
        <pc:sldMkLst>
          <pc:docMk/>
          <pc:sldMk cId="666636821" sldId="302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666636821" sldId="302"/>
            <ac:spMk id="3" creationId="{0391B655-6568-920A-15BD-F0F87DCFB6CD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666636821" sldId="302"/>
            <ac:spMk id="80898" creationId="{00000000-0000-0000-0000-000000000000}"/>
          </ac:spMkLst>
        </pc:spChg>
      </pc:sldChg>
      <pc:sldChg chg="modSp del mod modNotes">
        <pc:chgData name="Quintana, Francisco - MRP-APHIS" userId="d231e22f-a6ac-4783-9a90-2c1cb8c32274" providerId="ADAL" clId="{EB558DAA-8FB7-43BA-8C4B-E27C2268A848}" dt="2023-09-25T22:51:46.312" v="396" actId="47"/>
        <pc:sldMkLst>
          <pc:docMk/>
          <pc:sldMk cId="3388622037" sldId="303"/>
        </pc:sldMkLst>
        <pc:spChg chg="mod">
          <ac:chgData name="Quintana, Francisco - MRP-APHIS" userId="d231e22f-a6ac-4783-9a90-2c1cb8c32274" providerId="ADAL" clId="{EB558DAA-8FB7-43BA-8C4B-E27C2268A848}" dt="2023-09-25T22:51:21.674" v="392" actId="20577"/>
          <ac:spMkLst>
            <pc:docMk/>
            <pc:sldMk cId="3388622037" sldId="303"/>
            <ac:spMk id="7" creationId="{29C7B031-53E3-0292-63DF-46F6C1A0C1C2}"/>
          </ac:spMkLst>
        </pc:spChg>
      </pc:sldChg>
      <pc:sldChg chg="delSp modSp new mod ord">
        <pc:chgData name="Quintana, Francisco - MRP-APHIS" userId="d231e22f-a6ac-4783-9a90-2c1cb8c32274" providerId="ADAL" clId="{EB558DAA-8FB7-43BA-8C4B-E27C2268A848}" dt="2023-10-05T15:21:17.593" v="5195" actId="6549"/>
        <pc:sldMkLst>
          <pc:docMk/>
          <pc:sldMk cId="2345331181" sldId="304"/>
        </pc:sldMkLst>
        <pc:spChg chg="del">
          <ac:chgData name="Quintana, Francisco - MRP-APHIS" userId="d231e22f-a6ac-4783-9a90-2c1cb8c32274" providerId="ADAL" clId="{EB558DAA-8FB7-43BA-8C4B-E27C2268A848}" dt="2023-09-25T22:50:46.761" v="381" actId="478"/>
          <ac:spMkLst>
            <pc:docMk/>
            <pc:sldMk cId="2345331181" sldId="304"/>
            <ac:spMk id="2" creationId="{5CF2629C-DB31-A0A5-E1A6-0BA020DA5987}"/>
          </ac:spMkLst>
        </pc:spChg>
        <pc:spChg chg="mod">
          <ac:chgData name="Quintana, Francisco - MRP-APHIS" userId="d231e22f-a6ac-4783-9a90-2c1cb8c32274" providerId="ADAL" clId="{EB558DAA-8FB7-43BA-8C4B-E27C2268A848}" dt="2023-10-05T15:21:17.593" v="5195" actId="6549"/>
          <ac:spMkLst>
            <pc:docMk/>
            <pc:sldMk cId="2345331181" sldId="304"/>
            <ac:spMk id="3" creationId="{ADE873CB-AD12-B38F-B289-49CAFE685609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19.803" v="4" actId="47"/>
        <pc:sldMkLst>
          <pc:docMk/>
          <pc:sldMk cId="2380980341" sldId="304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380980341" sldId="304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2380980341" sldId="304"/>
            <ac:spMk id="10" creationId="{00000000-0000-0000-0000-000000000000}"/>
          </ac:spMkLst>
        </pc:spChg>
      </pc:sldChg>
      <pc:sldChg chg="addSp delSp modSp new mod ord modClrScheme chgLayout">
        <pc:chgData name="Quintana, Francisco - MRP-APHIS" userId="d231e22f-a6ac-4783-9a90-2c1cb8c32274" providerId="ADAL" clId="{EB558DAA-8FB7-43BA-8C4B-E27C2268A848}" dt="2023-10-05T14:20:58.227" v="4522" actId="115"/>
        <pc:sldMkLst>
          <pc:docMk/>
          <pc:sldMk cId="2093044240" sldId="305"/>
        </pc:sldMkLst>
        <pc:spChg chg="add del mod ord">
          <ac:chgData name="Quintana, Francisco - MRP-APHIS" userId="d231e22f-a6ac-4783-9a90-2c1cb8c32274" providerId="ADAL" clId="{EB558DAA-8FB7-43BA-8C4B-E27C2268A848}" dt="2023-09-25T22:55:19.035" v="486" actId="478"/>
          <ac:spMkLst>
            <pc:docMk/>
            <pc:sldMk cId="2093044240" sldId="305"/>
            <ac:spMk id="2" creationId="{3F9F9097-A5EA-6C61-F921-880CE84B2CB6}"/>
          </ac:spMkLst>
        </pc:spChg>
        <pc:spChg chg="add del mod ord">
          <ac:chgData name="Quintana, Francisco - MRP-APHIS" userId="d231e22f-a6ac-4783-9a90-2c1cb8c32274" providerId="ADAL" clId="{EB558DAA-8FB7-43BA-8C4B-E27C2268A848}" dt="2023-10-05T14:20:58.227" v="4522" actId="115"/>
          <ac:spMkLst>
            <pc:docMk/>
            <pc:sldMk cId="2093044240" sldId="305"/>
            <ac:spMk id="3" creationId="{BDCF6BE3-9A45-C2E1-FE38-D1DFD99CA912}"/>
          </ac:spMkLst>
        </pc:spChg>
        <pc:spChg chg="add del mod">
          <ac:chgData name="Quintana, Francisco - MRP-APHIS" userId="d231e22f-a6ac-4783-9a90-2c1cb8c32274" providerId="ADAL" clId="{EB558DAA-8FB7-43BA-8C4B-E27C2268A848}" dt="2023-09-27T23:13:38.808" v="3771" actId="478"/>
          <ac:spMkLst>
            <pc:docMk/>
            <pc:sldMk cId="2093044240" sldId="305"/>
            <ac:spMk id="4" creationId="{1EE6B6D0-D3A7-8A40-BAE4-3ADD6FB941CF}"/>
          </ac:spMkLst>
        </pc:spChg>
        <pc:spChg chg="add del mod ord">
          <ac:chgData name="Quintana, Francisco - MRP-APHIS" userId="d231e22f-a6ac-4783-9a90-2c1cb8c32274" providerId="ADAL" clId="{EB558DAA-8FB7-43BA-8C4B-E27C2268A848}" dt="2023-09-25T22:51:40.728" v="395" actId="700"/>
          <ac:spMkLst>
            <pc:docMk/>
            <pc:sldMk cId="2093044240" sldId="305"/>
            <ac:spMk id="4" creationId="{6AA39F86-CBE7-2E5C-0C6D-5AC08F613475}"/>
          </ac:spMkLst>
        </pc:spChg>
        <pc:spChg chg="add del mod ord">
          <ac:chgData name="Quintana, Francisco - MRP-APHIS" userId="d231e22f-a6ac-4783-9a90-2c1cb8c32274" providerId="ADAL" clId="{EB558DAA-8FB7-43BA-8C4B-E27C2268A848}" dt="2023-09-25T22:51:40.728" v="395" actId="700"/>
          <ac:spMkLst>
            <pc:docMk/>
            <pc:sldMk cId="2093044240" sldId="305"/>
            <ac:spMk id="5" creationId="{A99EE189-9424-0C03-C092-A53BDAA4E8B6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0.320" v="5" actId="47"/>
        <pc:sldMkLst>
          <pc:docMk/>
          <pc:sldMk cId="4084894524" sldId="305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084894524" sldId="305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4084894524" sldId="305"/>
            <ac:spMk id="10" creationId="{00000000-0000-0000-0000-000000000000}"/>
          </ac:spMkLst>
        </pc:spChg>
      </pc:sldChg>
      <pc:sldChg chg="modSp del">
        <pc:chgData name="Quintana, Francisco - MRP-APHIS" userId="d231e22f-a6ac-4783-9a90-2c1cb8c32274" providerId="ADAL" clId="{EB558DAA-8FB7-43BA-8C4B-E27C2268A848}" dt="2023-09-25T22:31:22.937" v="18" actId="47"/>
        <pc:sldMkLst>
          <pc:docMk/>
          <pc:sldMk cId="1851084629" sldId="306"/>
        </pc:sld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1851084629" sldId="306"/>
            <ac:spMk id="2" creationId="{A9C7DA26-AECC-1CD8-B89B-58CA9F9E6AF5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k cId="1851084629" sldId="306"/>
            <ac:spMk id="80898" creationId="{00000000-0000-0000-0000-000000000000}"/>
          </ac:spMkLst>
        </pc:spChg>
      </pc:sldChg>
      <pc:sldChg chg="delSp modSp new del mod">
        <pc:chgData name="Quintana, Francisco - MRP-APHIS" userId="d231e22f-a6ac-4783-9a90-2c1cb8c32274" providerId="ADAL" clId="{EB558DAA-8FB7-43BA-8C4B-E27C2268A848}" dt="2023-09-27T23:18:23.708" v="3968" actId="2696"/>
        <pc:sldMkLst>
          <pc:docMk/>
          <pc:sldMk cId="3531625425" sldId="306"/>
        </pc:sldMkLst>
        <pc:spChg chg="del">
          <ac:chgData name="Quintana, Francisco - MRP-APHIS" userId="d231e22f-a6ac-4783-9a90-2c1cb8c32274" providerId="ADAL" clId="{EB558DAA-8FB7-43BA-8C4B-E27C2268A848}" dt="2023-09-27T16:10:44.131" v="1488" actId="478"/>
          <ac:spMkLst>
            <pc:docMk/>
            <pc:sldMk cId="3531625425" sldId="306"/>
            <ac:spMk id="2" creationId="{E20E492A-DF70-A105-D7C2-3BF510B6815C}"/>
          </ac:spMkLst>
        </pc:spChg>
        <pc:spChg chg="mod">
          <ac:chgData name="Quintana, Francisco - MRP-APHIS" userId="d231e22f-a6ac-4783-9a90-2c1cb8c32274" providerId="ADAL" clId="{EB558DAA-8FB7-43BA-8C4B-E27C2268A848}" dt="2023-09-25T23:14:34.613" v="1003" actId="20577"/>
          <ac:spMkLst>
            <pc:docMk/>
            <pc:sldMk cId="3531625425" sldId="306"/>
            <ac:spMk id="3" creationId="{FCC75367-668F-9FCF-E0BC-D394B91CABB2}"/>
          </ac:spMkLst>
        </pc:spChg>
      </pc:sldChg>
      <pc:sldChg chg="delSp modSp new mod ord">
        <pc:chgData name="Quintana, Francisco - MRP-APHIS" userId="d231e22f-a6ac-4783-9a90-2c1cb8c32274" providerId="ADAL" clId="{EB558DAA-8FB7-43BA-8C4B-E27C2268A848}" dt="2023-10-05T15:19:53.040" v="5194" actId="20577"/>
        <pc:sldMkLst>
          <pc:docMk/>
          <pc:sldMk cId="2593468039" sldId="307"/>
        </pc:sldMkLst>
        <pc:spChg chg="del">
          <ac:chgData name="Quintana, Francisco - MRP-APHIS" userId="d231e22f-a6ac-4783-9a90-2c1cb8c32274" providerId="ADAL" clId="{EB558DAA-8FB7-43BA-8C4B-E27C2268A848}" dt="2023-09-27T16:11:23.302" v="1492" actId="478"/>
          <ac:spMkLst>
            <pc:docMk/>
            <pc:sldMk cId="2593468039" sldId="307"/>
            <ac:spMk id="2" creationId="{C8E214CC-91B7-D52C-6E41-B3FD2D695124}"/>
          </ac:spMkLst>
        </pc:spChg>
        <pc:spChg chg="mod">
          <ac:chgData name="Quintana, Francisco - MRP-APHIS" userId="d231e22f-a6ac-4783-9a90-2c1cb8c32274" providerId="ADAL" clId="{EB558DAA-8FB7-43BA-8C4B-E27C2268A848}" dt="2023-10-05T15:19:53.040" v="5194" actId="20577"/>
          <ac:spMkLst>
            <pc:docMk/>
            <pc:sldMk cId="2593468039" sldId="307"/>
            <ac:spMk id="3" creationId="{5C4E4761-D05A-2CF1-F95E-243F8CF12F0D}"/>
          </ac:spMkLst>
        </pc:spChg>
      </pc:sldChg>
      <pc:sldChg chg="addSp delSp modSp new mod ord">
        <pc:chgData name="Quintana, Francisco - MRP-APHIS" userId="d231e22f-a6ac-4783-9a90-2c1cb8c32274" providerId="ADAL" clId="{EB558DAA-8FB7-43BA-8C4B-E27C2268A848}" dt="2023-10-05T15:21:43.576" v="5199" actId="20577"/>
        <pc:sldMkLst>
          <pc:docMk/>
          <pc:sldMk cId="2670132334" sldId="308"/>
        </pc:sldMkLst>
        <pc:spChg chg="add del">
          <ac:chgData name="Quintana, Francisco - MRP-APHIS" userId="d231e22f-a6ac-4783-9a90-2c1cb8c32274" providerId="ADAL" clId="{EB558DAA-8FB7-43BA-8C4B-E27C2268A848}" dt="2023-09-27T23:04:27.275" v="3300" actId="478"/>
          <ac:spMkLst>
            <pc:docMk/>
            <pc:sldMk cId="2670132334" sldId="308"/>
            <ac:spMk id="2" creationId="{D75006BA-4132-72D2-28E5-8590ACA24D95}"/>
          </ac:spMkLst>
        </pc:spChg>
        <pc:spChg chg="mod">
          <ac:chgData name="Quintana, Francisco - MRP-APHIS" userId="d231e22f-a6ac-4783-9a90-2c1cb8c32274" providerId="ADAL" clId="{EB558DAA-8FB7-43BA-8C4B-E27C2268A848}" dt="2023-10-05T15:21:43.576" v="5199" actId="20577"/>
          <ac:spMkLst>
            <pc:docMk/>
            <pc:sldMk cId="2670132334" sldId="308"/>
            <ac:spMk id="3" creationId="{04673077-4099-4F9B-DDA5-DAF813A78423}"/>
          </ac:spMkLst>
        </pc:spChg>
      </pc:sldChg>
      <pc:sldChg chg="delSp modSp new mod">
        <pc:chgData name="Quintana, Francisco - MRP-APHIS" userId="d231e22f-a6ac-4783-9a90-2c1cb8c32274" providerId="ADAL" clId="{EB558DAA-8FB7-43BA-8C4B-E27C2268A848}" dt="2023-10-05T15:13:27.119" v="5189" actId="5793"/>
        <pc:sldMkLst>
          <pc:docMk/>
          <pc:sldMk cId="3167419613" sldId="309"/>
        </pc:sldMkLst>
        <pc:spChg chg="del">
          <ac:chgData name="Quintana, Francisco - MRP-APHIS" userId="d231e22f-a6ac-4783-9a90-2c1cb8c32274" providerId="ADAL" clId="{EB558DAA-8FB7-43BA-8C4B-E27C2268A848}" dt="2023-10-05T14:22:28.636" v="4524" actId="478"/>
          <ac:spMkLst>
            <pc:docMk/>
            <pc:sldMk cId="3167419613" sldId="309"/>
            <ac:spMk id="2" creationId="{6414E01B-F311-F04E-2AC3-F7485F79F121}"/>
          </ac:spMkLst>
        </pc:spChg>
        <pc:spChg chg="mod">
          <ac:chgData name="Quintana, Francisco - MRP-APHIS" userId="d231e22f-a6ac-4783-9a90-2c1cb8c32274" providerId="ADAL" clId="{EB558DAA-8FB7-43BA-8C4B-E27C2268A848}" dt="2023-10-05T15:13:27.119" v="5189" actId="5793"/>
          <ac:spMkLst>
            <pc:docMk/>
            <pc:sldMk cId="3167419613" sldId="309"/>
            <ac:spMk id="3" creationId="{EB1B5D70-5C74-2759-A1E5-88F4FF65D483}"/>
          </ac:spMkLst>
        </pc:spChg>
      </pc:sldChg>
      <pc:sldMasterChg chg="modSp modSldLayout">
        <pc:chgData name="Quintana, Francisco - MRP-APHIS" userId="d231e22f-a6ac-4783-9a90-2c1cb8c32274" providerId="ADAL" clId="{EB558DAA-8FB7-43BA-8C4B-E27C2268A848}" dt="2023-09-25T22:31:01.851" v="0"/>
        <pc:sldMasterMkLst>
          <pc:docMk/>
          <pc:sldMasterMk cId="988364130" sldId="2147483660"/>
        </pc:sldMasterMkLst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asterMk cId="988364130" sldId="2147483660"/>
            <ac:spMk id="2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asterMk cId="988364130" sldId="2147483660"/>
            <ac:spMk id="3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asterMk cId="988364130" sldId="2147483660"/>
            <ac:spMk id="4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asterMk cId="988364130" sldId="2147483660"/>
            <ac:spMk id="5" creationId="{00000000-0000-0000-0000-000000000000}"/>
          </ac:spMkLst>
        </pc:spChg>
        <pc:spChg chg="mod">
          <ac:chgData name="Quintana, Francisco - MRP-APHIS" userId="d231e22f-a6ac-4783-9a90-2c1cb8c32274" providerId="ADAL" clId="{EB558DAA-8FB7-43BA-8C4B-E27C2268A848}" dt="2023-09-25T22:31:01.851" v="0"/>
          <ac:spMkLst>
            <pc:docMk/>
            <pc:sldMasterMk cId="988364130" sldId="2147483660"/>
            <ac:spMk id="6" creationId="{00000000-0000-0000-0000-000000000000}"/>
          </ac:spMkLst>
        </pc:spChg>
        <pc:picChg chg="mod">
          <ac:chgData name="Quintana, Francisco - MRP-APHIS" userId="d231e22f-a6ac-4783-9a90-2c1cb8c32274" providerId="ADAL" clId="{EB558DAA-8FB7-43BA-8C4B-E27C2268A848}" dt="2023-09-25T22:31:01.851" v="0"/>
          <ac:picMkLst>
            <pc:docMk/>
            <pc:sldMasterMk cId="988364130" sldId="2147483660"/>
            <ac:picMk id="7" creationId="{00000000-0000-0000-0000-000000000000}"/>
          </ac:picMkLst>
        </pc:pic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3638123932" sldId="2147483661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3638123932" sldId="2147483661"/>
              <ac:spMk id="2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3638123932" sldId="2147483661"/>
              <ac:spMk id="3" creationId="{00000000-0000-0000-0000-000000000000}"/>
            </ac:spMkLst>
          </pc:spChg>
          <pc:picChg chg="mod">
            <ac:chgData name="Quintana, Francisco - MRP-APHIS" userId="d231e22f-a6ac-4783-9a90-2c1cb8c32274" providerId="ADAL" clId="{EB558DAA-8FB7-43BA-8C4B-E27C2268A848}" dt="2023-09-25T22:31:01.851" v="0"/>
            <ac:picMkLst>
              <pc:docMk/>
              <pc:sldMasterMk cId="988364130" sldId="2147483660"/>
              <pc:sldLayoutMk cId="3638123932" sldId="2147483661"/>
              <ac:picMk id="7" creationId="{00000000-0000-0000-0000-000000000000}"/>
            </ac:picMkLst>
          </pc:pic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987680413" sldId="2147483662"/>
          </pc:sldLayoutMkLst>
          <pc:picChg chg="mod">
            <ac:chgData name="Quintana, Francisco - MRP-APHIS" userId="d231e22f-a6ac-4783-9a90-2c1cb8c32274" providerId="ADAL" clId="{EB558DAA-8FB7-43BA-8C4B-E27C2268A848}" dt="2023-09-25T22:31:01.851" v="0"/>
            <ac:picMkLst>
              <pc:docMk/>
              <pc:sldMasterMk cId="988364130" sldId="2147483660"/>
              <pc:sldLayoutMk cId="987680413" sldId="2147483662"/>
              <ac:picMk id="7" creationId="{00000000-0000-0000-0000-000000000000}"/>
            </ac:picMkLst>
          </pc:pic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1403610816" sldId="2147483663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403610816" sldId="2147483663"/>
              <ac:spMk id="2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403610816" sldId="2147483663"/>
              <ac:spMk id="3" creationId="{00000000-0000-0000-0000-000000000000}"/>
            </ac:spMkLst>
          </pc:spChg>
          <pc:picChg chg="mod">
            <ac:chgData name="Quintana, Francisco - MRP-APHIS" userId="d231e22f-a6ac-4783-9a90-2c1cb8c32274" providerId="ADAL" clId="{EB558DAA-8FB7-43BA-8C4B-E27C2268A848}" dt="2023-09-25T22:31:01.851" v="0"/>
            <ac:picMkLst>
              <pc:docMk/>
              <pc:sldMasterMk cId="988364130" sldId="2147483660"/>
              <pc:sldLayoutMk cId="1403610816" sldId="2147483663"/>
              <ac:picMk id="7" creationId="{00000000-0000-0000-0000-000000000000}"/>
            </ac:picMkLst>
          </pc:pic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2052324089" sldId="2147483664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052324089" sldId="2147483664"/>
              <ac:spMk id="3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052324089" sldId="2147483664"/>
              <ac:spMk id="4" creationId="{00000000-0000-0000-0000-000000000000}"/>
            </ac:spMkLst>
          </pc:spChg>
          <pc:picChg chg="mod">
            <ac:chgData name="Quintana, Francisco - MRP-APHIS" userId="d231e22f-a6ac-4783-9a90-2c1cb8c32274" providerId="ADAL" clId="{EB558DAA-8FB7-43BA-8C4B-E27C2268A848}" dt="2023-09-25T22:31:01.851" v="0"/>
            <ac:picMkLst>
              <pc:docMk/>
              <pc:sldMasterMk cId="988364130" sldId="2147483660"/>
              <pc:sldLayoutMk cId="2052324089" sldId="2147483664"/>
              <ac:picMk id="8" creationId="{00000000-0000-0000-0000-000000000000}"/>
            </ac:picMkLst>
          </pc:pic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1744496131" sldId="2147483665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744496131" sldId="2147483665"/>
              <ac:spMk id="3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744496131" sldId="2147483665"/>
              <ac:spMk id="4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744496131" sldId="2147483665"/>
              <ac:spMk id="5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1744496131" sldId="2147483665"/>
              <ac:spMk id="6" creationId="{00000000-0000-0000-0000-000000000000}"/>
            </ac:spMkLst>
          </pc:spChg>
          <pc:picChg chg="mod">
            <ac:chgData name="Quintana, Francisco - MRP-APHIS" userId="d231e22f-a6ac-4783-9a90-2c1cb8c32274" providerId="ADAL" clId="{EB558DAA-8FB7-43BA-8C4B-E27C2268A848}" dt="2023-09-25T22:31:01.851" v="0"/>
            <ac:picMkLst>
              <pc:docMk/>
              <pc:sldMasterMk cId="988364130" sldId="2147483660"/>
              <pc:sldLayoutMk cId="1744496131" sldId="2147483665"/>
              <ac:picMk id="10" creationId="{00000000-0000-0000-0000-000000000000}"/>
            </ac:picMkLst>
          </pc:pic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2300975890" sldId="2147483668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300975890" sldId="2147483668"/>
              <ac:spMk id="2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300975890" sldId="2147483668"/>
              <ac:spMk id="3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300975890" sldId="2147483668"/>
              <ac:spMk id="4" creationId="{00000000-0000-0000-0000-000000000000}"/>
            </ac:spMkLst>
          </pc:sp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2489455844" sldId="2147483669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489455844" sldId="2147483669"/>
              <ac:spMk id="2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489455844" sldId="2147483669"/>
              <ac:spMk id="3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489455844" sldId="2147483669"/>
              <ac:spMk id="4" creationId="{00000000-0000-0000-0000-000000000000}"/>
            </ac:spMkLst>
          </pc:spChg>
        </pc:sldLayoutChg>
        <pc:sldLayoutChg chg="modSp">
          <pc:chgData name="Quintana, Francisco - MRP-APHIS" userId="d231e22f-a6ac-4783-9a90-2c1cb8c32274" providerId="ADAL" clId="{EB558DAA-8FB7-43BA-8C4B-E27C2268A848}" dt="2023-09-25T22:31:01.851" v="0"/>
          <pc:sldLayoutMkLst>
            <pc:docMk/>
            <pc:sldMasterMk cId="988364130" sldId="2147483660"/>
            <pc:sldLayoutMk cId="2643174697" sldId="2147483671"/>
          </pc:sldLayoutMkLst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643174697" sldId="2147483671"/>
              <ac:spMk id="2" creationId="{00000000-0000-0000-0000-000000000000}"/>
            </ac:spMkLst>
          </pc:spChg>
          <pc:spChg chg="mod">
            <ac:chgData name="Quintana, Francisco - MRP-APHIS" userId="d231e22f-a6ac-4783-9a90-2c1cb8c32274" providerId="ADAL" clId="{EB558DAA-8FB7-43BA-8C4B-E27C2268A848}" dt="2023-09-25T22:31:01.851" v="0"/>
            <ac:spMkLst>
              <pc:docMk/>
              <pc:sldMasterMk cId="988364130" sldId="2147483660"/>
              <pc:sldLayoutMk cId="2643174697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Quintana, Francisco - MRP-APHIS" userId="d231e22f-a6ac-4783-9a90-2c1cb8c32274" providerId="ADAL" clId="{BDB1A830-06B4-432B-8CFF-D25AC8EEC7A4}"/>
    <pc:docChg chg="undo custSel addSld delSld modSld sldOrd">
      <pc:chgData name="Quintana, Francisco - MRP-APHIS" userId="d231e22f-a6ac-4783-9a90-2c1cb8c32274" providerId="ADAL" clId="{BDB1A830-06B4-432B-8CFF-D25AC8EEC7A4}" dt="2024-02-28T20:15:33.050" v="483" actId="14100"/>
      <pc:docMkLst>
        <pc:docMk/>
      </pc:docMkLst>
      <pc:sldChg chg="modSp mod">
        <pc:chgData name="Quintana, Francisco - MRP-APHIS" userId="d231e22f-a6ac-4783-9a90-2c1cb8c32274" providerId="ADAL" clId="{BDB1A830-06B4-432B-8CFF-D25AC8EEC7A4}" dt="2024-02-28T20:15:33.050" v="483" actId="14100"/>
        <pc:sldMkLst>
          <pc:docMk/>
          <pc:sldMk cId="3277666725" sldId="257"/>
        </pc:sldMkLst>
        <pc:spChg chg="mod">
          <ac:chgData name="Quintana, Francisco - MRP-APHIS" userId="d231e22f-a6ac-4783-9a90-2c1cb8c32274" providerId="ADAL" clId="{BDB1A830-06B4-432B-8CFF-D25AC8EEC7A4}" dt="2024-02-28T20:15:33.050" v="483" actId="14100"/>
          <ac:spMkLst>
            <pc:docMk/>
            <pc:sldMk cId="3277666725" sldId="257"/>
            <ac:spMk id="3" creationId="{00000000-0000-0000-0000-000000000000}"/>
          </ac:spMkLst>
        </pc:spChg>
      </pc:sldChg>
      <pc:sldChg chg="addSp delSp modSp mod">
        <pc:chgData name="Quintana, Francisco - MRP-APHIS" userId="d231e22f-a6ac-4783-9a90-2c1cb8c32274" providerId="ADAL" clId="{BDB1A830-06B4-432B-8CFF-D25AC8EEC7A4}" dt="2024-02-28T19:40:48.434" v="292" actId="20578"/>
        <pc:sldMkLst>
          <pc:docMk/>
          <pc:sldMk cId="2345331181" sldId="304"/>
        </pc:sldMkLst>
        <pc:spChg chg="mod">
          <ac:chgData name="Quintana, Francisco - MRP-APHIS" userId="d231e22f-a6ac-4783-9a90-2c1cb8c32274" providerId="ADAL" clId="{BDB1A830-06B4-432B-8CFF-D25AC8EEC7A4}" dt="2024-02-28T19:40:48.434" v="292" actId="20578"/>
          <ac:spMkLst>
            <pc:docMk/>
            <pc:sldMk cId="2345331181" sldId="304"/>
            <ac:spMk id="3" creationId="{ADE873CB-AD12-B38F-B289-49CAFE685609}"/>
          </ac:spMkLst>
        </pc:spChg>
        <pc:picChg chg="add del mod">
          <ac:chgData name="Quintana, Francisco - MRP-APHIS" userId="d231e22f-a6ac-4783-9a90-2c1cb8c32274" providerId="ADAL" clId="{BDB1A830-06B4-432B-8CFF-D25AC8EEC7A4}" dt="2024-02-28T03:11:53.797" v="38" actId="21"/>
          <ac:picMkLst>
            <pc:docMk/>
            <pc:sldMk cId="2345331181" sldId="304"/>
            <ac:picMk id="4" creationId="{C24E16E4-3AC0-453E-1E0B-4F0D90BBEE3A}"/>
          </ac:picMkLst>
        </pc:picChg>
        <pc:picChg chg="add mod">
          <ac:chgData name="Quintana, Francisco - MRP-APHIS" userId="d231e22f-a6ac-4783-9a90-2c1cb8c32274" providerId="ADAL" clId="{BDB1A830-06B4-432B-8CFF-D25AC8EEC7A4}" dt="2024-02-28T19:40:13.804" v="291" actId="1035"/>
          <ac:picMkLst>
            <pc:docMk/>
            <pc:sldMk cId="2345331181" sldId="304"/>
            <ac:picMk id="6" creationId="{88FBB3E0-6C4A-AB03-8798-FE57950DF58A}"/>
          </ac:picMkLst>
        </pc:picChg>
      </pc:sldChg>
      <pc:sldChg chg="modSp mod">
        <pc:chgData name="Quintana, Francisco - MRP-APHIS" userId="d231e22f-a6ac-4783-9a90-2c1cb8c32274" providerId="ADAL" clId="{BDB1A830-06B4-432B-8CFF-D25AC8EEC7A4}" dt="2024-02-28T19:48:50.243" v="449" actId="27636"/>
        <pc:sldMkLst>
          <pc:docMk/>
          <pc:sldMk cId="2093044240" sldId="305"/>
        </pc:sldMkLst>
        <pc:spChg chg="mod">
          <ac:chgData name="Quintana, Francisco - MRP-APHIS" userId="d231e22f-a6ac-4783-9a90-2c1cb8c32274" providerId="ADAL" clId="{BDB1A830-06B4-432B-8CFF-D25AC8EEC7A4}" dt="2024-02-28T19:48:50.243" v="449" actId="27636"/>
          <ac:spMkLst>
            <pc:docMk/>
            <pc:sldMk cId="2093044240" sldId="305"/>
            <ac:spMk id="3" creationId="{BDCF6BE3-9A45-C2E1-FE38-D1DFD99CA912}"/>
          </ac:spMkLst>
        </pc:spChg>
      </pc:sldChg>
      <pc:sldChg chg="modSp mod">
        <pc:chgData name="Quintana, Francisco - MRP-APHIS" userId="d231e22f-a6ac-4783-9a90-2c1cb8c32274" providerId="ADAL" clId="{BDB1A830-06B4-432B-8CFF-D25AC8EEC7A4}" dt="2024-02-28T19:39:11.871" v="260" actId="20577"/>
        <pc:sldMkLst>
          <pc:docMk/>
          <pc:sldMk cId="2593468039" sldId="307"/>
        </pc:sldMkLst>
        <pc:spChg chg="mod">
          <ac:chgData name="Quintana, Francisco - MRP-APHIS" userId="d231e22f-a6ac-4783-9a90-2c1cb8c32274" providerId="ADAL" clId="{BDB1A830-06B4-432B-8CFF-D25AC8EEC7A4}" dt="2024-02-28T19:39:11.871" v="260" actId="20577"/>
          <ac:spMkLst>
            <pc:docMk/>
            <pc:sldMk cId="2593468039" sldId="307"/>
            <ac:spMk id="3" creationId="{5C4E4761-D05A-2CF1-F95E-243F8CF12F0D}"/>
          </ac:spMkLst>
        </pc:spChg>
      </pc:sldChg>
      <pc:sldChg chg="modSp mod">
        <pc:chgData name="Quintana, Francisco - MRP-APHIS" userId="d231e22f-a6ac-4783-9a90-2c1cb8c32274" providerId="ADAL" clId="{BDB1A830-06B4-432B-8CFF-D25AC8EEC7A4}" dt="2024-02-28T19:44:47.277" v="389" actId="20577"/>
        <pc:sldMkLst>
          <pc:docMk/>
          <pc:sldMk cId="2670132334" sldId="308"/>
        </pc:sldMkLst>
        <pc:spChg chg="mod">
          <ac:chgData name="Quintana, Francisco - MRP-APHIS" userId="d231e22f-a6ac-4783-9a90-2c1cb8c32274" providerId="ADAL" clId="{BDB1A830-06B4-432B-8CFF-D25AC8EEC7A4}" dt="2024-02-28T19:44:47.277" v="389" actId="20577"/>
          <ac:spMkLst>
            <pc:docMk/>
            <pc:sldMk cId="2670132334" sldId="308"/>
            <ac:spMk id="3" creationId="{04673077-4099-4F9B-DDA5-DAF813A78423}"/>
          </ac:spMkLst>
        </pc:spChg>
      </pc:sldChg>
      <pc:sldChg chg="modSp mod">
        <pc:chgData name="Quintana, Francisco - MRP-APHIS" userId="d231e22f-a6ac-4783-9a90-2c1cb8c32274" providerId="ADAL" clId="{BDB1A830-06B4-432B-8CFF-D25AC8EEC7A4}" dt="2024-02-28T19:48:57.709" v="453" actId="27636"/>
        <pc:sldMkLst>
          <pc:docMk/>
          <pc:sldMk cId="3167419613" sldId="309"/>
        </pc:sldMkLst>
        <pc:spChg chg="mod">
          <ac:chgData name="Quintana, Francisco - MRP-APHIS" userId="d231e22f-a6ac-4783-9a90-2c1cb8c32274" providerId="ADAL" clId="{BDB1A830-06B4-432B-8CFF-D25AC8EEC7A4}" dt="2024-02-28T19:48:57.709" v="453" actId="27636"/>
          <ac:spMkLst>
            <pc:docMk/>
            <pc:sldMk cId="3167419613" sldId="309"/>
            <ac:spMk id="3" creationId="{EB1B5D70-5C74-2759-A1E5-88F4FF65D483}"/>
          </ac:spMkLst>
        </pc:spChg>
      </pc:sldChg>
      <pc:sldChg chg="modSp mod">
        <pc:chgData name="Quintana, Francisco - MRP-APHIS" userId="d231e22f-a6ac-4783-9a90-2c1cb8c32274" providerId="ADAL" clId="{BDB1A830-06B4-432B-8CFF-D25AC8EEC7A4}" dt="2024-02-28T19:59:25.910" v="480" actId="20577"/>
        <pc:sldMkLst>
          <pc:docMk/>
          <pc:sldMk cId="3511628423" sldId="310"/>
        </pc:sldMkLst>
        <pc:spChg chg="mod">
          <ac:chgData name="Quintana, Francisco - MRP-APHIS" userId="d231e22f-a6ac-4783-9a90-2c1cb8c32274" providerId="ADAL" clId="{BDB1A830-06B4-432B-8CFF-D25AC8EEC7A4}" dt="2024-02-28T19:59:25.910" v="480" actId="20577"/>
          <ac:spMkLst>
            <pc:docMk/>
            <pc:sldMk cId="3511628423" sldId="310"/>
            <ac:spMk id="3" creationId="{6EC1E836-3D6F-10AF-0633-D4B4D83FF928}"/>
          </ac:spMkLst>
        </pc:spChg>
      </pc:sldChg>
      <pc:sldChg chg="addSp delSp modSp new mod ord">
        <pc:chgData name="Quintana, Francisco - MRP-APHIS" userId="d231e22f-a6ac-4783-9a90-2c1cb8c32274" providerId="ADAL" clId="{BDB1A830-06B4-432B-8CFF-D25AC8EEC7A4}" dt="2024-02-28T19:48:12.983" v="436" actId="1035"/>
        <pc:sldMkLst>
          <pc:docMk/>
          <pc:sldMk cId="1562858589" sldId="311"/>
        </pc:sldMkLst>
        <pc:spChg chg="del">
          <ac:chgData name="Quintana, Francisco - MRP-APHIS" userId="d231e22f-a6ac-4783-9a90-2c1cb8c32274" providerId="ADAL" clId="{BDB1A830-06B4-432B-8CFF-D25AC8EEC7A4}" dt="2024-02-28T03:12:36.412" v="45" actId="478"/>
          <ac:spMkLst>
            <pc:docMk/>
            <pc:sldMk cId="1562858589" sldId="311"/>
            <ac:spMk id="2" creationId="{5660197A-B52D-BA7C-52B2-D649BDFEC2EE}"/>
          </ac:spMkLst>
        </pc:spChg>
        <pc:spChg chg="mod">
          <ac:chgData name="Quintana, Francisco - MRP-APHIS" userId="d231e22f-a6ac-4783-9a90-2c1cb8c32274" providerId="ADAL" clId="{BDB1A830-06B4-432B-8CFF-D25AC8EEC7A4}" dt="2024-02-28T19:47:55.558" v="430" actId="20577"/>
          <ac:spMkLst>
            <pc:docMk/>
            <pc:sldMk cId="1562858589" sldId="311"/>
            <ac:spMk id="3" creationId="{3F6FF61B-1584-833B-F107-8A526F75BBD8}"/>
          </ac:spMkLst>
        </pc:spChg>
        <pc:picChg chg="add mod">
          <ac:chgData name="Quintana, Francisco - MRP-APHIS" userId="d231e22f-a6ac-4783-9a90-2c1cb8c32274" providerId="ADAL" clId="{BDB1A830-06B4-432B-8CFF-D25AC8EEC7A4}" dt="2024-02-28T19:48:12.983" v="436" actId="1035"/>
          <ac:picMkLst>
            <pc:docMk/>
            <pc:sldMk cId="1562858589" sldId="311"/>
            <ac:picMk id="4" creationId="{64C6B5A5-FE52-D8F0-8AC1-C42D9C265EA9}"/>
          </ac:picMkLst>
        </pc:picChg>
      </pc:sldChg>
      <pc:sldChg chg="addSp delSp modSp new mod">
        <pc:chgData name="Quintana, Francisco - MRP-APHIS" userId="d231e22f-a6ac-4783-9a90-2c1cb8c32274" providerId="ADAL" clId="{BDB1A830-06B4-432B-8CFF-D25AC8EEC7A4}" dt="2024-02-28T19:46:44.312" v="396" actId="11529"/>
        <pc:sldMkLst>
          <pc:docMk/>
          <pc:sldMk cId="3550347592" sldId="312"/>
        </pc:sldMkLst>
        <pc:spChg chg="del">
          <ac:chgData name="Quintana, Francisco - MRP-APHIS" userId="d231e22f-a6ac-4783-9a90-2c1cb8c32274" providerId="ADAL" clId="{BDB1A830-06B4-432B-8CFF-D25AC8EEC7A4}" dt="2024-02-28T03:15:15.989" v="56" actId="478"/>
          <ac:spMkLst>
            <pc:docMk/>
            <pc:sldMk cId="3550347592" sldId="312"/>
            <ac:spMk id="2" creationId="{2E7C4DBE-5545-F0DA-F8DA-1B6961ED5F14}"/>
          </ac:spMkLst>
        </pc:spChg>
        <pc:spChg chg="del">
          <ac:chgData name="Quintana, Francisco - MRP-APHIS" userId="d231e22f-a6ac-4783-9a90-2c1cb8c32274" providerId="ADAL" clId="{BDB1A830-06B4-432B-8CFF-D25AC8EEC7A4}" dt="2024-02-28T03:14:23.356" v="50" actId="22"/>
          <ac:spMkLst>
            <pc:docMk/>
            <pc:sldMk cId="3550347592" sldId="312"/>
            <ac:spMk id="3" creationId="{051F04CE-0086-4ACB-DD39-8F777A9DAB64}"/>
          </ac:spMkLst>
        </pc:spChg>
        <pc:spChg chg="add del mod">
          <ac:chgData name="Quintana, Francisco - MRP-APHIS" userId="d231e22f-a6ac-4783-9a90-2c1cb8c32274" providerId="ADAL" clId="{BDB1A830-06B4-432B-8CFF-D25AC8EEC7A4}" dt="2024-02-28T19:46:44.312" v="396" actId="11529"/>
          <ac:spMkLst>
            <pc:docMk/>
            <pc:sldMk cId="3550347592" sldId="312"/>
            <ac:spMk id="7" creationId="{0428845E-C93C-674D-DF94-36484E7ACC45}"/>
          </ac:spMkLst>
        </pc:spChg>
        <pc:picChg chg="add mod ord">
          <ac:chgData name="Quintana, Francisco - MRP-APHIS" userId="d231e22f-a6ac-4783-9a90-2c1cb8c32274" providerId="ADAL" clId="{BDB1A830-06B4-432B-8CFF-D25AC8EEC7A4}" dt="2024-02-28T19:41:06.659" v="296" actId="1076"/>
          <ac:picMkLst>
            <pc:docMk/>
            <pc:sldMk cId="3550347592" sldId="312"/>
            <ac:picMk id="5" creationId="{B709CA49-15C5-744B-CAAA-2A8E107023C0}"/>
          </ac:picMkLst>
        </pc:picChg>
        <pc:picChg chg="add del mod">
          <ac:chgData name="Quintana, Francisco - MRP-APHIS" userId="d231e22f-a6ac-4783-9a90-2c1cb8c32274" providerId="ADAL" clId="{BDB1A830-06B4-432B-8CFF-D25AC8EEC7A4}" dt="2024-02-28T19:41:02.881" v="295" actId="21"/>
          <ac:picMkLst>
            <pc:docMk/>
            <pc:sldMk cId="3550347592" sldId="312"/>
            <ac:picMk id="6" creationId="{C996AD4D-5BBA-C501-AE09-CDD0DBC66BBB}"/>
          </ac:picMkLst>
        </pc:picChg>
      </pc:sldChg>
      <pc:sldChg chg="addSp delSp modSp new mod">
        <pc:chgData name="Quintana, Francisco - MRP-APHIS" userId="d231e22f-a6ac-4783-9a90-2c1cb8c32274" providerId="ADAL" clId="{BDB1A830-06B4-432B-8CFF-D25AC8EEC7A4}" dt="2024-02-28T19:41:30.327" v="302" actId="1076"/>
        <pc:sldMkLst>
          <pc:docMk/>
          <pc:sldMk cId="1556978770" sldId="313"/>
        </pc:sldMkLst>
        <pc:spChg chg="del">
          <ac:chgData name="Quintana, Francisco - MRP-APHIS" userId="d231e22f-a6ac-4783-9a90-2c1cb8c32274" providerId="ADAL" clId="{BDB1A830-06B4-432B-8CFF-D25AC8EEC7A4}" dt="2024-02-28T19:41:22.644" v="300" actId="478"/>
          <ac:spMkLst>
            <pc:docMk/>
            <pc:sldMk cId="1556978770" sldId="313"/>
            <ac:spMk id="2" creationId="{ED2B378F-2E50-2B6F-63DF-2AA83A79EF0A}"/>
          </ac:spMkLst>
        </pc:spChg>
        <pc:spChg chg="del">
          <ac:chgData name="Quintana, Francisco - MRP-APHIS" userId="d231e22f-a6ac-4783-9a90-2c1cb8c32274" providerId="ADAL" clId="{BDB1A830-06B4-432B-8CFF-D25AC8EEC7A4}" dt="2024-02-28T19:41:12.733" v="297"/>
          <ac:spMkLst>
            <pc:docMk/>
            <pc:sldMk cId="1556978770" sldId="313"/>
            <ac:spMk id="3" creationId="{287183E9-0596-40BB-C07E-B6CB2D15F315}"/>
          </ac:spMkLst>
        </pc:spChg>
        <pc:picChg chg="add mod">
          <ac:chgData name="Quintana, Francisco - MRP-APHIS" userId="d231e22f-a6ac-4783-9a90-2c1cb8c32274" providerId="ADAL" clId="{BDB1A830-06B4-432B-8CFF-D25AC8EEC7A4}" dt="2024-02-28T19:41:30.327" v="302" actId="1076"/>
          <ac:picMkLst>
            <pc:docMk/>
            <pc:sldMk cId="1556978770" sldId="313"/>
            <ac:picMk id="4" creationId="{6FD972AA-FED3-CD64-9D68-03C62D1F45A2}"/>
          </ac:picMkLst>
        </pc:picChg>
      </pc:sldChg>
      <pc:sldChg chg="addSp delSp modSp new del mod">
        <pc:chgData name="Quintana, Francisco - MRP-APHIS" userId="d231e22f-a6ac-4783-9a90-2c1cb8c32274" providerId="ADAL" clId="{BDB1A830-06B4-432B-8CFF-D25AC8EEC7A4}" dt="2024-02-28T03:16:11.234" v="85" actId="47"/>
        <pc:sldMkLst>
          <pc:docMk/>
          <pc:sldMk cId="2797932439" sldId="313"/>
        </pc:sldMkLst>
        <pc:spChg chg="del">
          <ac:chgData name="Quintana, Francisco - MRP-APHIS" userId="d231e22f-a6ac-4783-9a90-2c1cb8c32274" providerId="ADAL" clId="{BDB1A830-06B4-432B-8CFF-D25AC8EEC7A4}" dt="2024-02-28T03:15:00.309" v="52" actId="22"/>
          <ac:spMkLst>
            <pc:docMk/>
            <pc:sldMk cId="2797932439" sldId="313"/>
            <ac:spMk id="3" creationId="{4392BF16-D8B9-2242-311E-A6F0E06875A4}"/>
          </ac:spMkLst>
        </pc:spChg>
        <pc:spChg chg="add mod">
          <ac:chgData name="Quintana, Francisco - MRP-APHIS" userId="d231e22f-a6ac-4783-9a90-2c1cb8c32274" providerId="ADAL" clId="{BDB1A830-06B4-432B-8CFF-D25AC8EEC7A4}" dt="2024-02-28T03:15:38.371" v="60" actId="21"/>
          <ac:spMkLst>
            <pc:docMk/>
            <pc:sldMk cId="2797932439" sldId="313"/>
            <ac:spMk id="7" creationId="{F83363C6-E6EC-A6B4-322C-02F428E71685}"/>
          </ac:spMkLst>
        </pc:spChg>
        <pc:picChg chg="add del mod ord">
          <ac:chgData name="Quintana, Francisco - MRP-APHIS" userId="d231e22f-a6ac-4783-9a90-2c1cb8c32274" providerId="ADAL" clId="{BDB1A830-06B4-432B-8CFF-D25AC8EEC7A4}" dt="2024-02-28T03:15:38.371" v="60" actId="21"/>
          <ac:picMkLst>
            <pc:docMk/>
            <pc:sldMk cId="2797932439" sldId="313"/>
            <ac:picMk id="5" creationId="{C7073758-4239-471B-96A3-2973FE3831F2}"/>
          </ac:picMkLst>
        </pc:picChg>
      </pc:sldChg>
    </pc:docChg>
  </pc:docChgLst>
  <pc:docChgLst>
    <pc:chgData name="Quintana, Francisco - MRP-APHIS" userId="d231e22f-a6ac-4783-9a90-2c1cb8c32274" providerId="ADAL" clId="{E16C6D3A-621C-48E1-A962-C41C2AA7F536}"/>
    <pc:docChg chg="undo custSel modSld">
      <pc:chgData name="Quintana, Francisco - MRP-APHIS" userId="d231e22f-a6ac-4783-9a90-2c1cb8c32274" providerId="ADAL" clId="{E16C6D3A-621C-48E1-A962-C41C2AA7F536}" dt="2023-10-30T01:50:25.249" v="1565" actId="5793"/>
      <pc:docMkLst>
        <pc:docMk/>
      </pc:docMkLst>
      <pc:sldChg chg="modSp mod">
        <pc:chgData name="Quintana, Francisco - MRP-APHIS" userId="d231e22f-a6ac-4783-9a90-2c1cb8c32274" providerId="ADAL" clId="{E16C6D3A-621C-48E1-A962-C41C2AA7F536}" dt="2023-10-30T01:15:03.290" v="206" actId="20577"/>
        <pc:sldMkLst>
          <pc:docMk/>
          <pc:sldMk cId="3277666725" sldId="257"/>
        </pc:sldMkLst>
        <pc:spChg chg="mod">
          <ac:chgData name="Quintana, Francisco - MRP-APHIS" userId="d231e22f-a6ac-4783-9a90-2c1cb8c32274" providerId="ADAL" clId="{E16C6D3A-621C-48E1-A962-C41C2AA7F536}" dt="2023-10-30T01:15:03.290" v="206" actId="20577"/>
          <ac:spMkLst>
            <pc:docMk/>
            <pc:sldMk cId="3277666725" sldId="257"/>
            <ac:spMk id="3" creationId="{00000000-0000-0000-0000-000000000000}"/>
          </ac:spMkLst>
        </pc:spChg>
        <pc:spChg chg="mod">
          <ac:chgData name="Quintana, Francisco - MRP-APHIS" userId="d231e22f-a6ac-4783-9a90-2c1cb8c32274" providerId="ADAL" clId="{E16C6D3A-621C-48E1-A962-C41C2AA7F536}" dt="2023-10-28T23:55:51.018" v="2" actId="115"/>
          <ac:spMkLst>
            <pc:docMk/>
            <pc:sldMk cId="3277666725" sldId="257"/>
            <ac:spMk id="8" creationId="{00000000-0000-0000-0000-000000000000}"/>
          </ac:spMkLst>
        </pc:spChg>
      </pc:sldChg>
      <pc:sldChg chg="modSp mod">
        <pc:chgData name="Quintana, Francisco - MRP-APHIS" userId="d231e22f-a6ac-4783-9a90-2c1cb8c32274" providerId="ADAL" clId="{E16C6D3A-621C-48E1-A962-C41C2AA7F536}" dt="2023-10-30T01:37:46.106" v="1484" actId="6549"/>
        <pc:sldMkLst>
          <pc:docMk/>
          <pc:sldMk cId="2345331181" sldId="304"/>
        </pc:sldMkLst>
        <pc:spChg chg="mod">
          <ac:chgData name="Quintana, Francisco - MRP-APHIS" userId="d231e22f-a6ac-4783-9a90-2c1cb8c32274" providerId="ADAL" clId="{E16C6D3A-621C-48E1-A962-C41C2AA7F536}" dt="2023-10-30T01:37:46.106" v="1484" actId="6549"/>
          <ac:spMkLst>
            <pc:docMk/>
            <pc:sldMk cId="2345331181" sldId="304"/>
            <ac:spMk id="3" creationId="{ADE873CB-AD12-B38F-B289-49CAFE685609}"/>
          </ac:spMkLst>
        </pc:spChg>
      </pc:sldChg>
      <pc:sldChg chg="modSp mod">
        <pc:chgData name="Quintana, Francisco - MRP-APHIS" userId="d231e22f-a6ac-4783-9a90-2c1cb8c32274" providerId="ADAL" clId="{E16C6D3A-621C-48E1-A962-C41C2AA7F536}" dt="2023-10-30T01:50:25.249" v="1565" actId="5793"/>
        <pc:sldMkLst>
          <pc:docMk/>
          <pc:sldMk cId="2093044240" sldId="305"/>
        </pc:sldMkLst>
        <pc:spChg chg="mod">
          <ac:chgData name="Quintana, Francisco - MRP-APHIS" userId="d231e22f-a6ac-4783-9a90-2c1cb8c32274" providerId="ADAL" clId="{E16C6D3A-621C-48E1-A962-C41C2AA7F536}" dt="2023-10-30T01:50:25.249" v="1565" actId="5793"/>
          <ac:spMkLst>
            <pc:docMk/>
            <pc:sldMk cId="2093044240" sldId="305"/>
            <ac:spMk id="3" creationId="{BDCF6BE3-9A45-C2E1-FE38-D1DFD99CA912}"/>
          </ac:spMkLst>
        </pc:spChg>
      </pc:sldChg>
      <pc:sldChg chg="modSp mod">
        <pc:chgData name="Quintana, Francisco - MRP-APHIS" userId="d231e22f-a6ac-4783-9a90-2c1cb8c32274" providerId="ADAL" clId="{E16C6D3A-621C-48E1-A962-C41C2AA7F536}" dt="2023-10-30T01:36:48.841" v="1457" actId="20577"/>
        <pc:sldMkLst>
          <pc:docMk/>
          <pc:sldMk cId="2593468039" sldId="307"/>
        </pc:sldMkLst>
        <pc:spChg chg="mod">
          <ac:chgData name="Quintana, Francisco - MRP-APHIS" userId="d231e22f-a6ac-4783-9a90-2c1cb8c32274" providerId="ADAL" clId="{E16C6D3A-621C-48E1-A962-C41C2AA7F536}" dt="2023-10-30T01:36:48.841" v="1457" actId="20577"/>
          <ac:spMkLst>
            <pc:docMk/>
            <pc:sldMk cId="2593468039" sldId="307"/>
            <ac:spMk id="3" creationId="{5C4E4761-D05A-2CF1-F95E-243F8CF12F0D}"/>
          </ac:spMkLst>
        </pc:spChg>
      </pc:sldChg>
      <pc:sldChg chg="modSp mod">
        <pc:chgData name="Quintana, Francisco - MRP-APHIS" userId="d231e22f-a6ac-4783-9a90-2c1cb8c32274" providerId="ADAL" clId="{E16C6D3A-621C-48E1-A962-C41C2AA7F536}" dt="2023-10-30T01:26:36.494" v="740" actId="20577"/>
        <pc:sldMkLst>
          <pc:docMk/>
          <pc:sldMk cId="2670132334" sldId="308"/>
        </pc:sldMkLst>
        <pc:spChg chg="mod">
          <ac:chgData name="Quintana, Francisco - MRP-APHIS" userId="d231e22f-a6ac-4783-9a90-2c1cb8c32274" providerId="ADAL" clId="{E16C6D3A-621C-48E1-A962-C41C2AA7F536}" dt="2023-10-30T01:26:36.494" v="740" actId="20577"/>
          <ac:spMkLst>
            <pc:docMk/>
            <pc:sldMk cId="2670132334" sldId="308"/>
            <ac:spMk id="3" creationId="{04673077-4099-4F9B-DDA5-DAF813A78423}"/>
          </ac:spMkLst>
        </pc:spChg>
      </pc:sldChg>
      <pc:sldChg chg="modSp mod">
        <pc:chgData name="Quintana, Francisco - MRP-APHIS" userId="d231e22f-a6ac-4783-9a90-2c1cb8c32274" providerId="ADAL" clId="{E16C6D3A-621C-48E1-A962-C41C2AA7F536}" dt="2023-10-30T01:35:50.987" v="1426" actId="20577"/>
        <pc:sldMkLst>
          <pc:docMk/>
          <pc:sldMk cId="3167419613" sldId="309"/>
        </pc:sldMkLst>
        <pc:spChg chg="mod">
          <ac:chgData name="Quintana, Francisco - MRP-APHIS" userId="d231e22f-a6ac-4783-9a90-2c1cb8c32274" providerId="ADAL" clId="{E16C6D3A-621C-48E1-A962-C41C2AA7F536}" dt="2023-10-30T01:35:50.987" v="1426" actId="20577"/>
          <ac:spMkLst>
            <pc:docMk/>
            <pc:sldMk cId="3167419613" sldId="309"/>
            <ac:spMk id="3" creationId="{EB1B5D70-5C74-2759-A1E5-88F4FF65D4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C44276-765D-4AF9-95E9-532CDECE200D}" type="datetimeFigureOut">
              <a:rPr lang="es-PR" smtClean="0"/>
              <a:t>02/28/2024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75C103-9A7F-43B9-8D71-BD88F007F710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75831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12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21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7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68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1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2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9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1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6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97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45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892"/>
            <a:fld id="{BAAE99E2-D640-CE46-903C-AF6E7F57988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892"/>
              <a:t>2/28/2024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89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892"/>
            <a:fld id="{C637C728-5218-8E41-BD52-95328715D2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89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36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342892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342892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2236" y="5334000"/>
            <a:ext cx="5730976" cy="899823"/>
          </a:xfrm>
          <a:ln w="28575">
            <a:noFill/>
          </a:ln>
        </p:spPr>
        <p:txBody>
          <a:bodyPr>
            <a:normAutofit/>
          </a:bodyPr>
          <a:lstStyle/>
          <a:p>
            <a:pPr algn="l"/>
            <a:r>
              <a:rPr lang="en-US" sz="600" b="1" dirty="0"/>
              <a:t>      </a:t>
            </a:r>
          </a:p>
          <a:p>
            <a:r>
              <a:rPr lang="en-US" sz="600" b="1" dirty="0"/>
              <a:t> </a:t>
            </a:r>
            <a:r>
              <a:rPr lang="en-US" sz="18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Francisco Quintana</a:t>
            </a:r>
            <a:endParaRPr lang="en-US" sz="1050" dirty="0"/>
          </a:p>
          <a:p>
            <a:r>
              <a:rPr lang="en-US" sz="18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USDA APHIS PPQ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1921" y="2030602"/>
            <a:ext cx="5291605" cy="24006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342892"/>
            <a:r>
              <a:rPr lang="en-US" sz="30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USDA APHIS PPQ </a:t>
            </a:r>
          </a:p>
          <a:p>
            <a:pPr algn="ctr" defTabSz="342892"/>
            <a:r>
              <a:rPr lang="en-US" sz="30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Post Harvest Options for </a:t>
            </a:r>
            <a:endParaRPr lang="en-US" sz="3000" u="sng" dirty="0">
              <a:solidFill>
                <a:prstClr val="black"/>
              </a:solidFill>
              <a:latin typeface="Arial"/>
              <a:ea typeface="+mj-ea"/>
              <a:cs typeface="+mj-cs"/>
            </a:endParaRPr>
          </a:p>
          <a:p>
            <a:pPr algn="ctr" defTabSz="342892"/>
            <a:r>
              <a:rPr lang="en-US" sz="30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Queensland Fruit Fly </a:t>
            </a:r>
          </a:p>
          <a:p>
            <a:pPr algn="ctr" defTabSz="342892"/>
            <a:r>
              <a:rPr lang="en-US" sz="3000" i="1" u="sng" dirty="0" err="1">
                <a:solidFill>
                  <a:prstClr val="black"/>
                </a:solidFill>
                <a:latin typeface="Arial"/>
                <a:ea typeface="+mj-ea"/>
                <a:cs typeface="+mj-cs"/>
              </a:rPr>
              <a:t>Bactrocera</a:t>
            </a:r>
            <a:r>
              <a:rPr lang="en-US" sz="3000" i="1" u="sng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3000" i="1" u="sng" dirty="0" err="1">
                <a:solidFill>
                  <a:prstClr val="black"/>
                </a:solidFill>
                <a:latin typeface="Arial"/>
                <a:ea typeface="+mj-ea"/>
                <a:cs typeface="+mj-cs"/>
              </a:rPr>
              <a:t>tryoni</a:t>
            </a:r>
            <a:endParaRPr lang="en-US" sz="3000" i="1" u="sng" dirty="0">
              <a:solidFill>
                <a:prstClr val="black"/>
              </a:solidFill>
              <a:latin typeface="Arial"/>
              <a:ea typeface="+mj-ea"/>
              <a:cs typeface="+mj-cs"/>
            </a:endParaRPr>
          </a:p>
          <a:p>
            <a:pPr algn="ctr" defTabSz="342892"/>
            <a:r>
              <a:rPr lang="en-US" sz="3000" dirty="0">
                <a:solidFill>
                  <a:prstClr val="black"/>
                </a:solidFill>
                <a:latin typeface="Arial"/>
                <a:ea typeface="+mj-ea"/>
                <a:cs typeface="+mj-cs"/>
              </a:rPr>
              <a:t>Host Material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66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B5D70-5C74-2759-A1E5-88F4FF65D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0456"/>
            <a:ext cx="8229600" cy="46457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Check first with Project staff to determine if a particular method of fruit or vegetables processing complies the quarantine restrictions.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Every situation could be different, please consult the Project before taking any significant actions.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you. </a:t>
            </a:r>
          </a:p>
        </p:txBody>
      </p:sp>
    </p:spTree>
    <p:extLst>
      <p:ext uri="{BB962C8B-B14F-4D97-AF65-F5344CB8AC3E}">
        <p14:creationId xmlns:p14="http://schemas.microsoft.com/office/powerpoint/2010/main" val="316741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4761-D05A-2CF1-F95E-243F8CF1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648"/>
            <a:ext cx="8229600" cy="5363438"/>
          </a:xfrm>
        </p:spPr>
        <p:txBody>
          <a:bodyPr>
            <a:normAutofit/>
          </a:bodyPr>
          <a:lstStyle/>
          <a:p>
            <a:r>
              <a:rPr lang="en-US" dirty="0"/>
              <a:t>Post-harvest Treatment Option Suitability</a:t>
            </a:r>
          </a:p>
          <a:p>
            <a:endParaRPr lang="en-US" dirty="0"/>
          </a:p>
          <a:p>
            <a:pPr lvl="1"/>
            <a:r>
              <a:rPr lang="en-US" dirty="0"/>
              <a:t>When is too late to start a bait treatment cycle and finish it in the minimum required timeframe (Required number treatments during current harvest schedule)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inside the regulatory core (within 0.5 mile of find site) and pre-harvest bait treatment is not an option</a:t>
            </a:r>
          </a:p>
          <a:p>
            <a:pPr lvl="1"/>
            <a:endParaRPr lang="en-US" dirty="0"/>
          </a:p>
          <a:p>
            <a:pPr marL="685782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6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873CB-AD12-B38F-B289-49CAFE685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1864"/>
            <a:ext cx="8229600" cy="560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Post harvest options available for fresh commercial host material depend on the </a:t>
            </a:r>
            <a:r>
              <a:rPr lang="en-US" u="sng" dirty="0"/>
              <a:t>crop</a:t>
            </a:r>
            <a:r>
              <a:rPr lang="en-US" dirty="0"/>
              <a:t> itself.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anose="020B0604020202020204" pitchFamily="34" charset="0"/>
              </a:rPr>
              <a:t>T108-a: Apple, Apricot, Avocado, Cherry, Grape, Kiwi, Nectarine, Peach, Pear, Plum, Quince </a:t>
            </a:r>
          </a:p>
          <a:p>
            <a:r>
              <a:rPr lang="en-US" dirty="0"/>
              <a:t>T108-b: Apple, Grape, and Pear</a:t>
            </a:r>
          </a:p>
          <a:p>
            <a:pPr lvl="1"/>
            <a:r>
              <a:rPr lang="da-DK" dirty="0"/>
              <a:t>Methyl Bromide Fumigation </a:t>
            </a:r>
            <a:r>
              <a:rPr lang="da-DK" u="sng" dirty="0"/>
              <a:t>PLUS</a:t>
            </a:r>
            <a:r>
              <a:rPr lang="da-DK" dirty="0"/>
              <a:t> Cold Treatment </a:t>
            </a:r>
          </a:p>
          <a:p>
            <a:pPr lvl="1"/>
            <a:endParaRPr lang="en-US" i="0" u="none" strike="noStrike" baseline="0" dirty="0">
              <a:latin typeface="Arial" panose="020B0604020202020204" pitchFamily="34" charset="0"/>
            </a:endParaRPr>
          </a:p>
          <a:p>
            <a:pPr marL="1028674" lvl="3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FBB3E0-6C4A-AB03-8798-FE57950DF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10" y="4098280"/>
            <a:ext cx="6781980" cy="1768740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34533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09CA49-15C5-744B-CAAA-2A8E10702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165" y="819257"/>
            <a:ext cx="3747670" cy="5683827"/>
          </a:xfr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55034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D972AA-FED3-CD64-9D68-03C62D1F45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813" y="1480457"/>
            <a:ext cx="6404373" cy="45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1E836-3D6F-10AF-0633-D4B4D83FF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1334"/>
            <a:ext cx="8229600" cy="51948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Challenges and Limitations of MB fumigations: </a:t>
            </a:r>
          </a:p>
          <a:p>
            <a:endParaRPr lang="en-US" dirty="0"/>
          </a:p>
          <a:p>
            <a:pPr lvl="1"/>
            <a:r>
              <a:rPr lang="en-US" dirty="0"/>
              <a:t>Limited fumigation providers (San Diego + Los Angeles)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Complicated logistics (transport to fumigation facilities, etc.)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Receiving county permission may be required to receive untreated material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MB may injure or reduce shelf </a:t>
            </a:r>
            <a:r>
              <a:rPr lang="en-US"/>
              <a:t>life for some </a:t>
            </a:r>
            <a:r>
              <a:rPr lang="en-US" dirty="0"/>
              <a:t>commodities depending on the temperature and dosage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High Cost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Currently looking at locations that can be approved by USDA to provide cold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2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FF61B-1584-833B-F107-8A526F75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0344"/>
            <a:ext cx="8229600" cy="5015824"/>
          </a:xfrm>
        </p:spPr>
        <p:txBody>
          <a:bodyPr/>
          <a:lstStyle/>
          <a:p>
            <a:r>
              <a:rPr lang="en-US" dirty="0"/>
              <a:t>Cold Treatment ONLY options</a:t>
            </a:r>
          </a:p>
          <a:p>
            <a:pPr lvl="1"/>
            <a:r>
              <a:rPr lang="en-US" dirty="0"/>
              <a:t>T107-d: Apple, Citrus, Kiwi, Pear </a:t>
            </a:r>
          </a:p>
          <a:p>
            <a:pPr lvl="1"/>
            <a:r>
              <a:rPr lang="en-US" dirty="0"/>
              <a:t>Looking into additional other options for citrus and other crops...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C6B5A5-FE52-D8F0-8AC1-C42D9C265E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05" y="3056494"/>
            <a:ext cx="7136990" cy="2761549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56285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73077-4099-4F9B-DDA5-DAF813A78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3914"/>
            <a:ext cx="8229600" cy="5132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Other post-harvest options</a:t>
            </a:r>
          </a:p>
          <a:p>
            <a:endParaRPr lang="en-US" dirty="0"/>
          </a:p>
          <a:p>
            <a:r>
              <a:rPr lang="en-US" dirty="0"/>
              <a:t>Juicing </a:t>
            </a:r>
          </a:p>
          <a:p>
            <a:pPr lvl="1"/>
            <a:r>
              <a:rPr lang="en-US" dirty="0"/>
              <a:t>Juicer must have a project issued compliance agreement and must comply with safeguarding, cleaning, and host material disposal regulations to receive this material</a:t>
            </a:r>
          </a:p>
          <a:p>
            <a:pPr lvl="1"/>
            <a:r>
              <a:rPr lang="en-US" dirty="0"/>
              <a:t>Host material can move safeguarded to an approved juicing facility under project issued Limited Permit</a:t>
            </a:r>
          </a:p>
          <a:p>
            <a:pPr lvl="1"/>
            <a:r>
              <a:rPr lang="en-US" dirty="0"/>
              <a:t>Up to the receiver to determine if they would accept the material or not – project can not force any single company to accept material for juicing/processing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F6BE3-9A45-C2E1-FE38-D1DFD99CA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74644"/>
            <a:ext cx="8229600" cy="52515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Other post-harvest options</a:t>
            </a:r>
          </a:p>
          <a:p>
            <a:endParaRPr lang="en-US" dirty="0"/>
          </a:p>
          <a:p>
            <a:r>
              <a:rPr lang="en-US" dirty="0"/>
              <a:t>Irradiation - Treatment: T105-a 1—IR at 100 </a:t>
            </a:r>
            <a:r>
              <a:rPr lang="en-US" dirty="0" err="1"/>
              <a:t>Gy</a:t>
            </a:r>
            <a:endParaRPr lang="en-US" dirty="0"/>
          </a:p>
          <a:p>
            <a:pPr lvl="1"/>
            <a:r>
              <a:rPr lang="en-US" dirty="0"/>
              <a:t>No irradiation facilities available in CA currently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Approved processing methods may include: </a:t>
            </a:r>
          </a:p>
          <a:p>
            <a:pPr lvl="1"/>
            <a:r>
              <a:rPr lang="en-US" dirty="0"/>
              <a:t>Cooking/Baking </a:t>
            </a:r>
          </a:p>
          <a:p>
            <a:pPr lvl="1"/>
            <a:r>
              <a:rPr lang="en-US" dirty="0"/>
              <a:t>Freezing </a:t>
            </a:r>
          </a:p>
          <a:p>
            <a:pPr lvl="1"/>
            <a:r>
              <a:rPr lang="en-US" dirty="0"/>
              <a:t>Canning</a:t>
            </a:r>
          </a:p>
          <a:p>
            <a:pPr lvl="1"/>
            <a:r>
              <a:rPr lang="en-US" dirty="0"/>
              <a:t>Crushing/Grinding </a:t>
            </a:r>
          </a:p>
          <a:p>
            <a:pPr lvl="1"/>
            <a:r>
              <a:rPr lang="en-US" dirty="0"/>
              <a:t>Completely Drying or dehydrating</a:t>
            </a:r>
          </a:p>
          <a:p>
            <a:pPr lvl="1"/>
            <a:r>
              <a:rPr lang="en-US" dirty="0"/>
              <a:t>Grounding up or Liquefying</a:t>
            </a:r>
          </a:p>
          <a:p>
            <a:pPr marL="685782" lvl="2" indent="0">
              <a:buNone/>
            </a:pPr>
            <a:endParaRPr lang="en-US" dirty="0"/>
          </a:p>
          <a:p>
            <a:r>
              <a:rPr lang="en-US" dirty="0"/>
              <a:t>Fresh host fruits and vegetables may not move from any property in the quarantine area unless they have been processed in a manner that eliminates the risk of spreading </a:t>
            </a:r>
            <a:r>
              <a:rPr lang="en-US" u="sng" dirty="0"/>
              <a:t>any life stages </a:t>
            </a:r>
            <a:r>
              <a:rPr lang="en-US" dirty="0"/>
              <a:t>of fruit flies.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4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LUE Logos.potx" id="{5F67B3C8-F161-4FC1-9A0B-3EA3EC3CA81F}" vid="{A0B71990-74F2-4095-B1AD-E36873806B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e50a3f-b649-4bda-8d2e-c6dcaee76043">
      <Terms xmlns="http://schemas.microsoft.com/office/infopath/2007/PartnerControls"/>
    </lcf76f155ced4ddcb4097134ff3c332f>
    <TaxCatchAll xmlns="73fb875a-8af9-4255-b008-0995492d31cd" xsi:nil="true"/>
    <_dlc_DocId xmlns="3cd4e1ff-011d-4aa9-a847-588c56fa8699">WKHM626J227P-1041833261-797</_dlc_DocId>
    <_dlc_DocIdUrl xmlns="3cd4e1ff-011d-4aa9-a847-588c56fa8699">
      <Url>https://usdagcc.sharepoint.com/sites/aphis-ppq-pest/pestexcl/excop/Treatments/_layouts/15/DocIdRedir.aspx?ID=WKHM626J227P-1041833261-797</Url>
      <Description>WKHM626J227P-1041833261-797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B4D34622671744B36BCD60626534C3" ma:contentTypeVersion="995" ma:contentTypeDescription="Create a new document." ma:contentTypeScope="" ma:versionID="4bded6afca17e7b647f6a3451838e98f">
  <xsd:schema xmlns:xsd="http://www.w3.org/2001/XMLSchema" xmlns:xs="http://www.w3.org/2001/XMLSchema" xmlns:p="http://schemas.microsoft.com/office/2006/metadata/properties" xmlns:ns2="3cd4e1ff-011d-4aa9-a847-588c56fa8699" xmlns:ns3="30e50a3f-b649-4bda-8d2e-c6dcaee76043" xmlns:ns4="a76773fa-93cf-46d4-b8c2-c96d6ea0f497" xmlns:ns5="73fb875a-8af9-4255-b008-0995492d31cd" targetNamespace="http://schemas.microsoft.com/office/2006/metadata/properties" ma:root="true" ma:fieldsID="91d5097c7c550cf8a9795ad58474673b" ns2:_="" ns3:_="" ns4:_="" ns5:_="">
    <xsd:import namespace="3cd4e1ff-011d-4aa9-a847-588c56fa8699"/>
    <xsd:import namespace="30e50a3f-b649-4bda-8d2e-c6dcaee76043"/>
    <xsd:import namespace="a76773fa-93cf-46d4-b8c2-c96d6ea0f497"/>
    <xsd:import namespace="73fb875a-8af9-4255-b008-0995492d31c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  <xsd:element ref="ns3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d4e1ff-011d-4aa9-a847-588c56fa869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50a3f-b649-4bda-8d2e-c6dcaee76043" elementFormDefault="qualified">
    <xsd:import namespace="http://schemas.microsoft.com/office/2006/documentManagement/types"/>
    <xsd:import namespace="http://schemas.microsoft.com/office/infopath/2007/PartnerControls"/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ff62593-b918-4deb-ac08-0d74ac0cc7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773fa-93cf-46d4-b8c2-c96d6ea0f49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fb875a-8af9-4255-b008-0995492d31c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749e52-d839-4bba-becf-7c7642a2596a}" ma:internalName="TaxCatchAll" ma:showField="CatchAllData" ma:web="3cd4e1ff-011d-4aa9-a847-588c56fa8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CCA8102-4E00-4A9D-9C9B-E7F30347DD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A1988B-75A8-4093-9238-DEE2C817FCA0}">
  <ds:schemaRefs>
    <ds:schemaRef ds:uri="http://schemas.microsoft.com/office/2006/metadata/properties"/>
    <ds:schemaRef ds:uri="30e50a3f-b649-4bda-8d2e-c6dcaee76043"/>
    <ds:schemaRef ds:uri="http://purl.org/dc/terms/"/>
    <ds:schemaRef ds:uri="a76773fa-93cf-46d4-b8c2-c96d6ea0f4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3fb875a-8af9-4255-b008-0995492d31cd"/>
    <ds:schemaRef ds:uri="http://purl.org/dc/elements/1.1/"/>
    <ds:schemaRef ds:uri="3cd4e1ff-011d-4aa9-a847-588c56fa869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458B96-2D15-4AB2-BA58-01672A6122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d4e1ff-011d-4aa9-a847-588c56fa8699"/>
    <ds:schemaRef ds:uri="30e50a3f-b649-4bda-8d2e-c6dcaee76043"/>
    <ds:schemaRef ds:uri="a76773fa-93cf-46d4-b8c2-c96d6ea0f497"/>
    <ds:schemaRef ds:uri="73fb875a-8af9-4255-b008-0995492d3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006A5F4-F622-47B9-8E70-34E2A63F3E53}">
  <ds:schemaRefs>
    <ds:schemaRef ds:uri="http://schemas.microsoft.com/sharepoint/event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7576</TotalTime>
  <Words>410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USDA APHIS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Rose M - APHIS</dc:creator>
  <cp:lastModifiedBy>Quintana, Francisco - MRP-APHIS</cp:lastModifiedBy>
  <cp:revision>246</cp:revision>
  <cp:lastPrinted>2018-05-15T18:38:06Z</cp:lastPrinted>
  <dcterms:created xsi:type="dcterms:W3CDTF">2018-05-08T13:33:14Z</dcterms:created>
  <dcterms:modified xsi:type="dcterms:W3CDTF">2024-02-28T20:15:34Z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0x01010040B4D34622671744B36BCD60626534C3</vt:lpwstr>
  </property>
  <property fmtid="{D5CDD505-2E9C-101B-9397-08002B2CF9AE}" pid="3" name="_dlc_DocIdItemGuid">
    <vt:lpwstr>d0d61b8d-4f1a-4462-9b8f-93bbd173ac8e</vt:lpwstr>
  </property>
</Properties>
</file>